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4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9" r:id="rId3"/>
    <p:sldId id="259" r:id="rId4"/>
    <p:sldId id="271" r:id="rId5"/>
    <p:sldId id="258" r:id="rId6"/>
    <p:sldId id="260" r:id="rId7"/>
    <p:sldId id="275" r:id="rId8"/>
    <p:sldId id="261" r:id="rId9"/>
    <p:sldId id="273" r:id="rId10"/>
    <p:sldId id="264" r:id="rId11"/>
    <p:sldId id="265" r:id="rId12"/>
    <p:sldId id="263" r:id="rId13"/>
    <p:sldId id="266" r:id="rId14"/>
    <p:sldId id="267" r:id="rId15"/>
    <p:sldId id="278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9BC97C-C310-41C2-BDE5-A558638E428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7725E2-EE40-48FA-A65C-52C6C9EDACCF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FFFF00"/>
              </a:solidFill>
            </a:rPr>
            <a:t>Диференціація - це</a:t>
          </a:r>
          <a:endParaRPr lang="ru-RU" sz="2800" b="1" dirty="0">
            <a:solidFill>
              <a:srgbClr val="FFFF00"/>
            </a:solidFill>
          </a:endParaRPr>
        </a:p>
      </dgm:t>
    </dgm:pt>
    <dgm:pt modelId="{3D497985-459E-47AF-8865-439B6CC12A66}" type="parTrans" cxnId="{B867F4D7-D96D-4EC8-B51E-36AED08A5F72}">
      <dgm:prSet/>
      <dgm:spPr/>
      <dgm:t>
        <a:bodyPr/>
        <a:lstStyle/>
        <a:p>
          <a:endParaRPr lang="ru-RU"/>
        </a:p>
      </dgm:t>
    </dgm:pt>
    <dgm:pt modelId="{EE9111C7-1FD7-4647-8613-3AA9477A34AF}" type="sibTrans" cxnId="{B867F4D7-D96D-4EC8-B51E-36AED08A5F72}">
      <dgm:prSet/>
      <dgm:spPr/>
      <dgm:t>
        <a:bodyPr/>
        <a:lstStyle/>
        <a:p>
          <a:endParaRPr lang="ru-RU"/>
        </a:p>
      </dgm:t>
    </dgm:pt>
    <dgm:pt modelId="{DF8A59A1-BCFF-44EB-98F5-46600BC94506}">
      <dgm:prSet phldrT="[Текст]"/>
      <dgm:spPr/>
      <dgm:t>
        <a:bodyPr/>
        <a:lstStyle/>
        <a:p>
          <a:r>
            <a:rPr lang="uk-UA" b="1" dirty="0" smtClean="0"/>
            <a:t>практика через дію</a:t>
          </a:r>
          <a:endParaRPr lang="ru-RU" b="1" dirty="0"/>
        </a:p>
      </dgm:t>
    </dgm:pt>
    <dgm:pt modelId="{E8FC3EF4-D0A9-44B8-9D37-F6AF70FCEA8F}" type="parTrans" cxnId="{ED09F48D-DF66-4B62-BA9F-036C75C3A33A}">
      <dgm:prSet/>
      <dgm:spPr/>
      <dgm:t>
        <a:bodyPr/>
        <a:lstStyle/>
        <a:p>
          <a:endParaRPr lang="ru-RU"/>
        </a:p>
      </dgm:t>
    </dgm:pt>
    <dgm:pt modelId="{54B65D59-EBFF-4E00-92F2-FB4002298CA4}" type="sibTrans" cxnId="{ED09F48D-DF66-4B62-BA9F-036C75C3A33A}">
      <dgm:prSet/>
      <dgm:spPr/>
      <dgm:t>
        <a:bodyPr/>
        <a:lstStyle/>
        <a:p>
          <a:endParaRPr lang="ru-RU"/>
        </a:p>
      </dgm:t>
    </dgm:pt>
    <dgm:pt modelId="{9A62CAD1-C7E3-4713-AD00-9E5E9A592481}">
      <dgm:prSet phldrT="[Текст]"/>
      <dgm:spPr/>
      <dgm:t>
        <a:bodyPr/>
        <a:lstStyle/>
        <a:p>
          <a:r>
            <a:rPr lang="uk-UA" b="1" dirty="0" smtClean="0"/>
            <a:t>навчання інших</a:t>
          </a:r>
          <a:endParaRPr lang="ru-RU" b="1" dirty="0"/>
        </a:p>
      </dgm:t>
    </dgm:pt>
    <dgm:pt modelId="{FEDF8E24-E4F5-45B2-96B8-02B9022CC9E9}" type="parTrans" cxnId="{C200D986-F9B8-4088-9594-787673926D5E}">
      <dgm:prSet/>
      <dgm:spPr/>
      <dgm:t>
        <a:bodyPr/>
        <a:lstStyle/>
        <a:p>
          <a:endParaRPr lang="ru-RU"/>
        </a:p>
      </dgm:t>
    </dgm:pt>
    <dgm:pt modelId="{D9A18F68-F7C8-4ABA-9FD6-CAFF39E6AB28}" type="sibTrans" cxnId="{C200D986-F9B8-4088-9594-787673926D5E}">
      <dgm:prSet/>
      <dgm:spPr/>
      <dgm:t>
        <a:bodyPr/>
        <a:lstStyle/>
        <a:p>
          <a:endParaRPr lang="ru-RU"/>
        </a:p>
      </dgm:t>
    </dgm:pt>
    <dgm:pt modelId="{99C2BD85-2CE4-4B97-AB80-A405F9C509B5}">
      <dgm:prSet phldrT="[Текст]"/>
      <dgm:spPr/>
      <dgm:t>
        <a:bodyPr/>
        <a:lstStyle/>
        <a:p>
          <a:r>
            <a:rPr lang="uk-UA" b="1" dirty="0" smtClean="0"/>
            <a:t>негайне творче застосування набутих знань</a:t>
          </a:r>
          <a:endParaRPr lang="ru-RU" b="1" dirty="0"/>
        </a:p>
      </dgm:t>
    </dgm:pt>
    <dgm:pt modelId="{61998C76-88E5-4E50-A4E6-4A919AD1D168}" type="parTrans" cxnId="{8AD7DAC0-5B24-4C52-90CB-7576807A7913}">
      <dgm:prSet/>
      <dgm:spPr/>
      <dgm:t>
        <a:bodyPr/>
        <a:lstStyle/>
        <a:p>
          <a:endParaRPr lang="ru-RU"/>
        </a:p>
      </dgm:t>
    </dgm:pt>
    <dgm:pt modelId="{BF1F6882-07FA-481F-885C-5DAED8C94387}" type="sibTrans" cxnId="{8AD7DAC0-5B24-4C52-90CB-7576807A7913}">
      <dgm:prSet/>
      <dgm:spPr/>
      <dgm:t>
        <a:bodyPr/>
        <a:lstStyle/>
        <a:p>
          <a:endParaRPr lang="ru-RU"/>
        </a:p>
      </dgm:t>
    </dgm:pt>
    <dgm:pt modelId="{DC27E9C9-110B-4074-B702-27BB37EEC1D6}" type="pres">
      <dgm:prSet presAssocID="{B59BC97C-C310-41C2-BDE5-A558638E428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384082B-A266-4016-AC12-13E227DD0B57}" type="pres">
      <dgm:prSet presAssocID="{F47725E2-EE40-48FA-A65C-52C6C9EDACCF}" presName="hierRoot1" presStyleCnt="0">
        <dgm:presLayoutVars>
          <dgm:hierBranch val="init"/>
        </dgm:presLayoutVars>
      </dgm:prSet>
      <dgm:spPr/>
    </dgm:pt>
    <dgm:pt modelId="{BF7D130C-1455-468E-AC70-EA08239EB8D9}" type="pres">
      <dgm:prSet presAssocID="{F47725E2-EE40-48FA-A65C-52C6C9EDACCF}" presName="rootComposite1" presStyleCnt="0"/>
      <dgm:spPr/>
    </dgm:pt>
    <dgm:pt modelId="{3F3DA05B-0468-43F9-B178-2BE2CCBD414B}" type="pres">
      <dgm:prSet presAssocID="{F47725E2-EE40-48FA-A65C-52C6C9EDACCF}" presName="rootText1" presStyleLbl="node0" presStyleIdx="0" presStyleCnt="1" custScaleX="1583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4D856A-F7BC-4A02-9668-895085F73B7F}" type="pres">
      <dgm:prSet presAssocID="{F47725E2-EE40-48FA-A65C-52C6C9EDACC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261DD84-E286-49E3-9A3B-E90CA908C9E8}" type="pres">
      <dgm:prSet presAssocID="{F47725E2-EE40-48FA-A65C-52C6C9EDACCF}" presName="hierChild2" presStyleCnt="0"/>
      <dgm:spPr/>
    </dgm:pt>
    <dgm:pt modelId="{F2A47857-1EE2-4150-9D81-A68FFAB516C8}" type="pres">
      <dgm:prSet presAssocID="{E8FC3EF4-D0A9-44B8-9D37-F6AF70FCEA8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E49E7C2-121E-4902-911F-8EFE6DBC33A5}" type="pres">
      <dgm:prSet presAssocID="{DF8A59A1-BCFF-44EB-98F5-46600BC94506}" presName="hierRoot2" presStyleCnt="0">
        <dgm:presLayoutVars>
          <dgm:hierBranch val="init"/>
        </dgm:presLayoutVars>
      </dgm:prSet>
      <dgm:spPr/>
    </dgm:pt>
    <dgm:pt modelId="{53D34C23-88C8-4465-BDD0-E4D730272DB9}" type="pres">
      <dgm:prSet presAssocID="{DF8A59A1-BCFF-44EB-98F5-46600BC94506}" presName="rootComposite" presStyleCnt="0"/>
      <dgm:spPr/>
    </dgm:pt>
    <dgm:pt modelId="{0421E201-C7D5-4DBD-B294-DE8E964B330B}" type="pres">
      <dgm:prSet presAssocID="{DF8A59A1-BCFF-44EB-98F5-46600BC9450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7ACDD9-86AF-4B2C-8152-9106A7EE01D9}" type="pres">
      <dgm:prSet presAssocID="{DF8A59A1-BCFF-44EB-98F5-46600BC94506}" presName="rootConnector" presStyleLbl="node2" presStyleIdx="0" presStyleCnt="3"/>
      <dgm:spPr/>
      <dgm:t>
        <a:bodyPr/>
        <a:lstStyle/>
        <a:p>
          <a:endParaRPr lang="ru-RU"/>
        </a:p>
      </dgm:t>
    </dgm:pt>
    <dgm:pt modelId="{7A5E4239-E7A5-4438-96D7-53D0B5E908AC}" type="pres">
      <dgm:prSet presAssocID="{DF8A59A1-BCFF-44EB-98F5-46600BC94506}" presName="hierChild4" presStyleCnt="0"/>
      <dgm:spPr/>
    </dgm:pt>
    <dgm:pt modelId="{07429DA6-5E43-44A3-80CD-E93250310B3F}" type="pres">
      <dgm:prSet presAssocID="{DF8A59A1-BCFF-44EB-98F5-46600BC94506}" presName="hierChild5" presStyleCnt="0"/>
      <dgm:spPr/>
    </dgm:pt>
    <dgm:pt modelId="{7DE1A7E6-0311-49D8-8A88-9C436C3563E2}" type="pres">
      <dgm:prSet presAssocID="{FEDF8E24-E4F5-45B2-96B8-02B9022CC9E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05669986-D743-4354-B404-6960EF16DEE8}" type="pres">
      <dgm:prSet presAssocID="{9A62CAD1-C7E3-4713-AD00-9E5E9A592481}" presName="hierRoot2" presStyleCnt="0">
        <dgm:presLayoutVars>
          <dgm:hierBranch val="init"/>
        </dgm:presLayoutVars>
      </dgm:prSet>
      <dgm:spPr/>
    </dgm:pt>
    <dgm:pt modelId="{4BC67D75-D6C4-402D-B837-53A58F31CEAD}" type="pres">
      <dgm:prSet presAssocID="{9A62CAD1-C7E3-4713-AD00-9E5E9A592481}" presName="rootComposite" presStyleCnt="0"/>
      <dgm:spPr/>
    </dgm:pt>
    <dgm:pt modelId="{49517026-2E48-43C7-B94D-4D227554221D}" type="pres">
      <dgm:prSet presAssocID="{9A62CAD1-C7E3-4713-AD00-9E5E9A5924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3509AC-CEBE-4E37-AD4C-4FCC9281701C}" type="pres">
      <dgm:prSet presAssocID="{9A62CAD1-C7E3-4713-AD00-9E5E9A592481}" presName="rootConnector" presStyleLbl="node2" presStyleIdx="1" presStyleCnt="3"/>
      <dgm:spPr/>
      <dgm:t>
        <a:bodyPr/>
        <a:lstStyle/>
        <a:p>
          <a:endParaRPr lang="ru-RU"/>
        </a:p>
      </dgm:t>
    </dgm:pt>
    <dgm:pt modelId="{1E199DF8-82BF-4F05-AFDF-3D6FABD6102F}" type="pres">
      <dgm:prSet presAssocID="{9A62CAD1-C7E3-4713-AD00-9E5E9A592481}" presName="hierChild4" presStyleCnt="0"/>
      <dgm:spPr/>
    </dgm:pt>
    <dgm:pt modelId="{1C7BC647-E771-4A0A-BEA8-39122224F1D5}" type="pres">
      <dgm:prSet presAssocID="{9A62CAD1-C7E3-4713-AD00-9E5E9A592481}" presName="hierChild5" presStyleCnt="0"/>
      <dgm:spPr/>
    </dgm:pt>
    <dgm:pt modelId="{A3EEABE4-0B14-4069-9048-10A75EB9EEE8}" type="pres">
      <dgm:prSet presAssocID="{61998C76-88E5-4E50-A4E6-4A919AD1D168}" presName="Name37" presStyleLbl="parChTrans1D2" presStyleIdx="2" presStyleCnt="3"/>
      <dgm:spPr/>
      <dgm:t>
        <a:bodyPr/>
        <a:lstStyle/>
        <a:p>
          <a:endParaRPr lang="ru-RU"/>
        </a:p>
      </dgm:t>
    </dgm:pt>
    <dgm:pt modelId="{022A4040-3AEC-4C34-BF44-C09F24020CAB}" type="pres">
      <dgm:prSet presAssocID="{99C2BD85-2CE4-4B97-AB80-A405F9C509B5}" presName="hierRoot2" presStyleCnt="0">
        <dgm:presLayoutVars>
          <dgm:hierBranch val="init"/>
        </dgm:presLayoutVars>
      </dgm:prSet>
      <dgm:spPr/>
    </dgm:pt>
    <dgm:pt modelId="{8C6BE255-B844-4672-849E-354119214C52}" type="pres">
      <dgm:prSet presAssocID="{99C2BD85-2CE4-4B97-AB80-A405F9C509B5}" presName="rootComposite" presStyleCnt="0"/>
      <dgm:spPr/>
    </dgm:pt>
    <dgm:pt modelId="{16AFE0CA-9E73-4E69-9D11-C2689D744997}" type="pres">
      <dgm:prSet presAssocID="{99C2BD85-2CE4-4B97-AB80-A405F9C509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E4307E-C51B-467C-BC90-890CC9C06E8C}" type="pres">
      <dgm:prSet presAssocID="{99C2BD85-2CE4-4B97-AB80-A405F9C509B5}" presName="rootConnector" presStyleLbl="node2" presStyleIdx="2" presStyleCnt="3"/>
      <dgm:spPr/>
      <dgm:t>
        <a:bodyPr/>
        <a:lstStyle/>
        <a:p>
          <a:endParaRPr lang="ru-RU"/>
        </a:p>
      </dgm:t>
    </dgm:pt>
    <dgm:pt modelId="{47BB416E-94C0-46CE-976B-271D42D5E2FE}" type="pres">
      <dgm:prSet presAssocID="{99C2BD85-2CE4-4B97-AB80-A405F9C509B5}" presName="hierChild4" presStyleCnt="0"/>
      <dgm:spPr/>
    </dgm:pt>
    <dgm:pt modelId="{BF9FD3CF-FE10-4A7F-A945-252A7E27725E}" type="pres">
      <dgm:prSet presAssocID="{99C2BD85-2CE4-4B97-AB80-A405F9C509B5}" presName="hierChild5" presStyleCnt="0"/>
      <dgm:spPr/>
    </dgm:pt>
    <dgm:pt modelId="{BB9EF53D-B5B5-4A48-9FA5-E0388600E508}" type="pres">
      <dgm:prSet presAssocID="{F47725E2-EE40-48FA-A65C-52C6C9EDACCF}" presName="hierChild3" presStyleCnt="0"/>
      <dgm:spPr/>
    </dgm:pt>
  </dgm:ptLst>
  <dgm:cxnLst>
    <dgm:cxn modelId="{60039E36-E5B2-4C36-942D-FC672CCEDDF6}" type="presOf" srcId="{B59BC97C-C310-41C2-BDE5-A558638E428E}" destId="{DC27E9C9-110B-4074-B702-27BB37EEC1D6}" srcOrd="0" destOrd="0" presId="urn:microsoft.com/office/officeart/2005/8/layout/orgChart1"/>
    <dgm:cxn modelId="{FE7CF0D1-6DAF-4E70-BD2A-5F559FDB0004}" type="presOf" srcId="{9A62CAD1-C7E3-4713-AD00-9E5E9A592481}" destId="{49517026-2E48-43C7-B94D-4D227554221D}" srcOrd="0" destOrd="0" presId="urn:microsoft.com/office/officeart/2005/8/layout/orgChart1"/>
    <dgm:cxn modelId="{7894F139-DD83-49E8-851F-F56A4842E928}" type="presOf" srcId="{99C2BD85-2CE4-4B97-AB80-A405F9C509B5}" destId="{16AFE0CA-9E73-4E69-9D11-C2689D744997}" srcOrd="0" destOrd="0" presId="urn:microsoft.com/office/officeart/2005/8/layout/orgChart1"/>
    <dgm:cxn modelId="{F8D8336C-1398-4A9F-9C57-8F3C497F777C}" type="presOf" srcId="{F47725E2-EE40-48FA-A65C-52C6C9EDACCF}" destId="{3F3DA05B-0468-43F9-B178-2BE2CCBD414B}" srcOrd="0" destOrd="0" presId="urn:microsoft.com/office/officeart/2005/8/layout/orgChart1"/>
    <dgm:cxn modelId="{B85A252D-6EF0-4D71-AA54-5B371229AD03}" type="presOf" srcId="{E8FC3EF4-D0A9-44B8-9D37-F6AF70FCEA8F}" destId="{F2A47857-1EE2-4150-9D81-A68FFAB516C8}" srcOrd="0" destOrd="0" presId="urn:microsoft.com/office/officeart/2005/8/layout/orgChart1"/>
    <dgm:cxn modelId="{40A776EE-93CC-4039-B17D-C5DF2FDC45A6}" type="presOf" srcId="{FEDF8E24-E4F5-45B2-96B8-02B9022CC9E9}" destId="{7DE1A7E6-0311-49D8-8A88-9C436C3563E2}" srcOrd="0" destOrd="0" presId="urn:microsoft.com/office/officeart/2005/8/layout/orgChart1"/>
    <dgm:cxn modelId="{D05D15C7-4547-41FA-BF23-A5A75EEACCCD}" type="presOf" srcId="{99C2BD85-2CE4-4B97-AB80-A405F9C509B5}" destId="{C5E4307E-C51B-467C-BC90-890CC9C06E8C}" srcOrd="1" destOrd="0" presId="urn:microsoft.com/office/officeart/2005/8/layout/orgChart1"/>
    <dgm:cxn modelId="{B867F4D7-D96D-4EC8-B51E-36AED08A5F72}" srcId="{B59BC97C-C310-41C2-BDE5-A558638E428E}" destId="{F47725E2-EE40-48FA-A65C-52C6C9EDACCF}" srcOrd="0" destOrd="0" parTransId="{3D497985-459E-47AF-8865-439B6CC12A66}" sibTransId="{EE9111C7-1FD7-4647-8613-3AA9477A34AF}"/>
    <dgm:cxn modelId="{E67B070B-A56B-41E8-BD98-182340362014}" type="presOf" srcId="{61998C76-88E5-4E50-A4E6-4A919AD1D168}" destId="{A3EEABE4-0B14-4069-9048-10A75EB9EEE8}" srcOrd="0" destOrd="0" presId="urn:microsoft.com/office/officeart/2005/8/layout/orgChart1"/>
    <dgm:cxn modelId="{8AD7DAC0-5B24-4C52-90CB-7576807A7913}" srcId="{F47725E2-EE40-48FA-A65C-52C6C9EDACCF}" destId="{99C2BD85-2CE4-4B97-AB80-A405F9C509B5}" srcOrd="2" destOrd="0" parTransId="{61998C76-88E5-4E50-A4E6-4A919AD1D168}" sibTransId="{BF1F6882-07FA-481F-885C-5DAED8C94387}"/>
    <dgm:cxn modelId="{32C30F66-0841-4D6A-8891-72EE32AD376F}" type="presOf" srcId="{F47725E2-EE40-48FA-A65C-52C6C9EDACCF}" destId="{164D856A-F7BC-4A02-9668-895085F73B7F}" srcOrd="1" destOrd="0" presId="urn:microsoft.com/office/officeart/2005/8/layout/orgChart1"/>
    <dgm:cxn modelId="{FCB2BCF5-D6F5-41BD-B291-E82472D5545C}" type="presOf" srcId="{9A62CAD1-C7E3-4713-AD00-9E5E9A592481}" destId="{DA3509AC-CEBE-4E37-AD4C-4FCC9281701C}" srcOrd="1" destOrd="0" presId="urn:microsoft.com/office/officeart/2005/8/layout/orgChart1"/>
    <dgm:cxn modelId="{ED09F48D-DF66-4B62-BA9F-036C75C3A33A}" srcId="{F47725E2-EE40-48FA-A65C-52C6C9EDACCF}" destId="{DF8A59A1-BCFF-44EB-98F5-46600BC94506}" srcOrd="0" destOrd="0" parTransId="{E8FC3EF4-D0A9-44B8-9D37-F6AF70FCEA8F}" sibTransId="{54B65D59-EBFF-4E00-92F2-FB4002298CA4}"/>
    <dgm:cxn modelId="{C200D986-F9B8-4088-9594-787673926D5E}" srcId="{F47725E2-EE40-48FA-A65C-52C6C9EDACCF}" destId="{9A62CAD1-C7E3-4713-AD00-9E5E9A592481}" srcOrd="1" destOrd="0" parTransId="{FEDF8E24-E4F5-45B2-96B8-02B9022CC9E9}" sibTransId="{D9A18F68-F7C8-4ABA-9FD6-CAFF39E6AB28}"/>
    <dgm:cxn modelId="{9E59A4BC-5F05-49E8-9D3C-C529514FB576}" type="presOf" srcId="{DF8A59A1-BCFF-44EB-98F5-46600BC94506}" destId="{127ACDD9-86AF-4B2C-8152-9106A7EE01D9}" srcOrd="1" destOrd="0" presId="urn:microsoft.com/office/officeart/2005/8/layout/orgChart1"/>
    <dgm:cxn modelId="{3BE4E5AF-7468-4849-88DB-FD98133C063D}" type="presOf" srcId="{DF8A59A1-BCFF-44EB-98F5-46600BC94506}" destId="{0421E201-C7D5-4DBD-B294-DE8E964B330B}" srcOrd="0" destOrd="0" presId="urn:microsoft.com/office/officeart/2005/8/layout/orgChart1"/>
    <dgm:cxn modelId="{87260EF3-4FAD-474B-8391-8163596FA3FF}" type="presParOf" srcId="{DC27E9C9-110B-4074-B702-27BB37EEC1D6}" destId="{F384082B-A266-4016-AC12-13E227DD0B57}" srcOrd="0" destOrd="0" presId="urn:microsoft.com/office/officeart/2005/8/layout/orgChart1"/>
    <dgm:cxn modelId="{E5DEFFA7-98BA-49BF-9DCA-88741333563A}" type="presParOf" srcId="{F384082B-A266-4016-AC12-13E227DD0B57}" destId="{BF7D130C-1455-468E-AC70-EA08239EB8D9}" srcOrd="0" destOrd="0" presId="urn:microsoft.com/office/officeart/2005/8/layout/orgChart1"/>
    <dgm:cxn modelId="{5F41F610-3EC9-4389-B0A8-609CB33AE680}" type="presParOf" srcId="{BF7D130C-1455-468E-AC70-EA08239EB8D9}" destId="{3F3DA05B-0468-43F9-B178-2BE2CCBD414B}" srcOrd="0" destOrd="0" presId="urn:microsoft.com/office/officeart/2005/8/layout/orgChart1"/>
    <dgm:cxn modelId="{B9A284C1-58A5-4563-A4C3-AD0EE03D7BD5}" type="presParOf" srcId="{BF7D130C-1455-468E-AC70-EA08239EB8D9}" destId="{164D856A-F7BC-4A02-9668-895085F73B7F}" srcOrd="1" destOrd="0" presId="urn:microsoft.com/office/officeart/2005/8/layout/orgChart1"/>
    <dgm:cxn modelId="{9809F404-79A3-49A7-9F07-A13D1ED02F57}" type="presParOf" srcId="{F384082B-A266-4016-AC12-13E227DD0B57}" destId="{B261DD84-E286-49E3-9A3B-E90CA908C9E8}" srcOrd="1" destOrd="0" presId="urn:microsoft.com/office/officeart/2005/8/layout/orgChart1"/>
    <dgm:cxn modelId="{1B7A592A-7BF6-458E-B46F-E5F4FD4C4D7F}" type="presParOf" srcId="{B261DD84-E286-49E3-9A3B-E90CA908C9E8}" destId="{F2A47857-1EE2-4150-9D81-A68FFAB516C8}" srcOrd="0" destOrd="0" presId="urn:microsoft.com/office/officeart/2005/8/layout/orgChart1"/>
    <dgm:cxn modelId="{CE54613D-CC34-4BE0-BCC2-65740F215AAE}" type="presParOf" srcId="{B261DD84-E286-49E3-9A3B-E90CA908C9E8}" destId="{FE49E7C2-121E-4902-911F-8EFE6DBC33A5}" srcOrd="1" destOrd="0" presId="urn:microsoft.com/office/officeart/2005/8/layout/orgChart1"/>
    <dgm:cxn modelId="{36776B84-1A15-48AE-9567-8015070E9306}" type="presParOf" srcId="{FE49E7C2-121E-4902-911F-8EFE6DBC33A5}" destId="{53D34C23-88C8-4465-BDD0-E4D730272DB9}" srcOrd="0" destOrd="0" presId="urn:microsoft.com/office/officeart/2005/8/layout/orgChart1"/>
    <dgm:cxn modelId="{D4FEB416-83BB-4B2E-BD37-AD683C43BF5A}" type="presParOf" srcId="{53D34C23-88C8-4465-BDD0-E4D730272DB9}" destId="{0421E201-C7D5-4DBD-B294-DE8E964B330B}" srcOrd="0" destOrd="0" presId="urn:microsoft.com/office/officeart/2005/8/layout/orgChart1"/>
    <dgm:cxn modelId="{F0722CA4-F4B8-4F14-842E-2A7AD03F5272}" type="presParOf" srcId="{53D34C23-88C8-4465-BDD0-E4D730272DB9}" destId="{127ACDD9-86AF-4B2C-8152-9106A7EE01D9}" srcOrd="1" destOrd="0" presId="urn:microsoft.com/office/officeart/2005/8/layout/orgChart1"/>
    <dgm:cxn modelId="{77C430C8-BA0A-4269-B06A-F167AC0B94F6}" type="presParOf" srcId="{FE49E7C2-121E-4902-911F-8EFE6DBC33A5}" destId="{7A5E4239-E7A5-4438-96D7-53D0B5E908AC}" srcOrd="1" destOrd="0" presId="urn:microsoft.com/office/officeart/2005/8/layout/orgChart1"/>
    <dgm:cxn modelId="{D9566677-09B2-4EFF-AFE9-E7AAE6C60092}" type="presParOf" srcId="{FE49E7C2-121E-4902-911F-8EFE6DBC33A5}" destId="{07429DA6-5E43-44A3-80CD-E93250310B3F}" srcOrd="2" destOrd="0" presId="urn:microsoft.com/office/officeart/2005/8/layout/orgChart1"/>
    <dgm:cxn modelId="{FC5FD980-C397-4A59-B0CA-02E666F9FE0E}" type="presParOf" srcId="{B261DD84-E286-49E3-9A3B-E90CA908C9E8}" destId="{7DE1A7E6-0311-49D8-8A88-9C436C3563E2}" srcOrd="2" destOrd="0" presId="urn:microsoft.com/office/officeart/2005/8/layout/orgChart1"/>
    <dgm:cxn modelId="{79885F7C-9353-4D6E-9DEF-71A805D8EEEA}" type="presParOf" srcId="{B261DD84-E286-49E3-9A3B-E90CA908C9E8}" destId="{05669986-D743-4354-B404-6960EF16DEE8}" srcOrd="3" destOrd="0" presId="urn:microsoft.com/office/officeart/2005/8/layout/orgChart1"/>
    <dgm:cxn modelId="{3A0EAEE5-D358-4ABE-85CD-F3A2E1F95AC7}" type="presParOf" srcId="{05669986-D743-4354-B404-6960EF16DEE8}" destId="{4BC67D75-D6C4-402D-B837-53A58F31CEAD}" srcOrd="0" destOrd="0" presId="urn:microsoft.com/office/officeart/2005/8/layout/orgChart1"/>
    <dgm:cxn modelId="{62844FD8-B813-4992-8467-FD0B8CEA9B72}" type="presParOf" srcId="{4BC67D75-D6C4-402D-B837-53A58F31CEAD}" destId="{49517026-2E48-43C7-B94D-4D227554221D}" srcOrd="0" destOrd="0" presId="urn:microsoft.com/office/officeart/2005/8/layout/orgChart1"/>
    <dgm:cxn modelId="{C236B264-43BA-4CAC-AAE6-799ABA03989B}" type="presParOf" srcId="{4BC67D75-D6C4-402D-B837-53A58F31CEAD}" destId="{DA3509AC-CEBE-4E37-AD4C-4FCC9281701C}" srcOrd="1" destOrd="0" presId="urn:microsoft.com/office/officeart/2005/8/layout/orgChart1"/>
    <dgm:cxn modelId="{4C7550E4-8CC1-4614-B05A-82E327F7E4B6}" type="presParOf" srcId="{05669986-D743-4354-B404-6960EF16DEE8}" destId="{1E199DF8-82BF-4F05-AFDF-3D6FABD6102F}" srcOrd="1" destOrd="0" presId="urn:microsoft.com/office/officeart/2005/8/layout/orgChart1"/>
    <dgm:cxn modelId="{4DCD0480-ECF6-49BC-9FCB-0E7B1013A100}" type="presParOf" srcId="{05669986-D743-4354-B404-6960EF16DEE8}" destId="{1C7BC647-E771-4A0A-BEA8-39122224F1D5}" srcOrd="2" destOrd="0" presId="urn:microsoft.com/office/officeart/2005/8/layout/orgChart1"/>
    <dgm:cxn modelId="{C5B58366-0074-48D8-A866-0AD9B7437D7F}" type="presParOf" srcId="{B261DD84-E286-49E3-9A3B-E90CA908C9E8}" destId="{A3EEABE4-0B14-4069-9048-10A75EB9EEE8}" srcOrd="4" destOrd="0" presId="urn:microsoft.com/office/officeart/2005/8/layout/orgChart1"/>
    <dgm:cxn modelId="{C9BC6760-F907-44E1-A0FB-9CEB7AC19DA7}" type="presParOf" srcId="{B261DD84-E286-49E3-9A3B-E90CA908C9E8}" destId="{022A4040-3AEC-4C34-BF44-C09F24020CAB}" srcOrd="5" destOrd="0" presId="urn:microsoft.com/office/officeart/2005/8/layout/orgChart1"/>
    <dgm:cxn modelId="{813D2A21-30A7-4502-8177-DC86618840BC}" type="presParOf" srcId="{022A4040-3AEC-4C34-BF44-C09F24020CAB}" destId="{8C6BE255-B844-4672-849E-354119214C52}" srcOrd="0" destOrd="0" presId="urn:microsoft.com/office/officeart/2005/8/layout/orgChart1"/>
    <dgm:cxn modelId="{FACFE770-2DCF-4C51-BECA-B80E4E87E0F9}" type="presParOf" srcId="{8C6BE255-B844-4672-849E-354119214C52}" destId="{16AFE0CA-9E73-4E69-9D11-C2689D744997}" srcOrd="0" destOrd="0" presId="urn:microsoft.com/office/officeart/2005/8/layout/orgChart1"/>
    <dgm:cxn modelId="{2F3C087E-1F85-43B5-86E6-74C0402C6F6A}" type="presParOf" srcId="{8C6BE255-B844-4672-849E-354119214C52}" destId="{C5E4307E-C51B-467C-BC90-890CC9C06E8C}" srcOrd="1" destOrd="0" presId="urn:microsoft.com/office/officeart/2005/8/layout/orgChart1"/>
    <dgm:cxn modelId="{9E513082-E951-4BE1-A244-F7963C5B92FC}" type="presParOf" srcId="{022A4040-3AEC-4C34-BF44-C09F24020CAB}" destId="{47BB416E-94C0-46CE-976B-271D42D5E2FE}" srcOrd="1" destOrd="0" presId="urn:microsoft.com/office/officeart/2005/8/layout/orgChart1"/>
    <dgm:cxn modelId="{3E39F1D3-444F-4CF7-9535-FC7E0DC37A28}" type="presParOf" srcId="{022A4040-3AEC-4C34-BF44-C09F24020CAB}" destId="{BF9FD3CF-FE10-4A7F-A945-252A7E27725E}" srcOrd="2" destOrd="0" presId="urn:microsoft.com/office/officeart/2005/8/layout/orgChart1"/>
    <dgm:cxn modelId="{88BA5A2E-8C43-4359-A25F-901593798DD4}" type="presParOf" srcId="{F384082B-A266-4016-AC12-13E227DD0B57}" destId="{BB9EF53D-B5B5-4A48-9FA5-E0388600E5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F0F039-C0FD-423B-BCE5-5D6B7D4CE8E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324598-6935-412F-B6A1-96DDB9AEBE8A}">
      <dgm:prSet phldrT="[Текст]" custT="1"/>
      <dgm:spPr/>
      <dgm:t>
        <a:bodyPr/>
        <a:lstStyle/>
        <a:p>
          <a:r>
            <a:rPr lang="uk-UA" sz="3600" b="1" dirty="0" smtClean="0"/>
            <a:t>Форми організації диференціації навчання</a:t>
          </a:r>
          <a:endParaRPr lang="ru-RU" sz="3600" b="1" dirty="0"/>
        </a:p>
      </dgm:t>
    </dgm:pt>
    <dgm:pt modelId="{4E582612-5C3F-4D9D-B34F-993ED0CE36AA}" type="parTrans" cxnId="{CCB5DDEB-7E02-4783-B373-4638F78273E7}">
      <dgm:prSet/>
      <dgm:spPr/>
      <dgm:t>
        <a:bodyPr/>
        <a:lstStyle/>
        <a:p>
          <a:endParaRPr lang="ru-RU"/>
        </a:p>
      </dgm:t>
    </dgm:pt>
    <dgm:pt modelId="{45CEF360-CF64-4C7F-9633-D4D487712916}" type="sibTrans" cxnId="{CCB5DDEB-7E02-4783-B373-4638F78273E7}">
      <dgm:prSet/>
      <dgm:spPr/>
      <dgm:t>
        <a:bodyPr/>
        <a:lstStyle/>
        <a:p>
          <a:endParaRPr lang="ru-RU"/>
        </a:p>
      </dgm:t>
    </dgm:pt>
    <dgm:pt modelId="{680D1DD3-C9FF-4DB9-A1E1-7FABA95F1E8A}">
      <dgm:prSet phldrT="[Текст]"/>
      <dgm:spPr/>
      <dgm:t>
        <a:bodyPr/>
        <a:lstStyle/>
        <a:p>
          <a:r>
            <a:rPr lang="uk-UA" b="1" dirty="0" smtClean="0"/>
            <a:t>Напіввідкрита</a:t>
          </a:r>
          <a:r>
            <a:rPr lang="uk-UA" dirty="0" smtClean="0"/>
            <a:t> </a:t>
          </a:r>
          <a:r>
            <a:rPr lang="uk-UA" dirty="0" smtClean="0">
              <a:solidFill>
                <a:schemeClr val="tx1"/>
              </a:solidFill>
            </a:rPr>
            <a:t>(</a:t>
          </a:r>
          <a:r>
            <a:rPr lang="ru-RU" dirty="0" err="1" smtClean="0">
              <a:solidFill>
                <a:schemeClr val="tx1"/>
              </a:solidFill>
            </a:rPr>
            <a:t>рівень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успішності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учнів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враховується</a:t>
          </a:r>
          <a:r>
            <a:rPr lang="ru-RU" dirty="0" smtClean="0">
              <a:solidFill>
                <a:schemeClr val="tx1"/>
              </a:solidFill>
            </a:rPr>
            <a:t> при </a:t>
          </a:r>
          <a:r>
            <a:rPr lang="ru-RU" dirty="0" err="1" smtClean="0">
              <a:solidFill>
                <a:schemeClr val="tx1"/>
              </a:solidFill>
            </a:rPr>
            <a:t>поділі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класу</a:t>
          </a:r>
          <a:r>
            <a:rPr lang="ru-RU" dirty="0" smtClean="0">
              <a:solidFill>
                <a:schemeClr val="tx1"/>
              </a:solidFill>
            </a:rPr>
            <a:t> на </a:t>
          </a:r>
          <a:r>
            <a:rPr lang="ru-RU" dirty="0" err="1" smtClean="0">
              <a:solidFill>
                <a:schemeClr val="tx1"/>
              </a:solidFill>
            </a:rPr>
            <a:t>групи</a:t>
          </a:r>
          <a:r>
            <a:rPr lang="ru-RU" dirty="0" smtClean="0">
              <a:solidFill>
                <a:schemeClr val="tx1"/>
              </a:solidFill>
            </a:rPr>
            <a:t>)</a:t>
          </a:r>
          <a:r>
            <a:rPr lang="uk-UA" dirty="0" smtClean="0">
              <a:solidFill>
                <a:schemeClr val="tx1"/>
              </a:solidFill>
            </a:rPr>
            <a:t> </a:t>
          </a:r>
          <a:endParaRPr lang="ru-RU" dirty="0">
            <a:solidFill>
              <a:schemeClr val="tx1"/>
            </a:solidFill>
          </a:endParaRPr>
        </a:p>
      </dgm:t>
    </dgm:pt>
    <dgm:pt modelId="{764B02C0-76B5-4D1C-A985-2993A2A44E65}" type="parTrans" cxnId="{B8F02545-1BCE-4DA5-B277-74D7EAB84CE7}">
      <dgm:prSet/>
      <dgm:spPr/>
      <dgm:t>
        <a:bodyPr/>
        <a:lstStyle/>
        <a:p>
          <a:endParaRPr lang="ru-RU"/>
        </a:p>
      </dgm:t>
    </dgm:pt>
    <dgm:pt modelId="{ED3CF578-0D04-4289-9CF0-D966BDD3241D}" type="sibTrans" cxnId="{B8F02545-1BCE-4DA5-B277-74D7EAB84CE7}">
      <dgm:prSet/>
      <dgm:spPr/>
      <dgm:t>
        <a:bodyPr/>
        <a:lstStyle/>
        <a:p>
          <a:endParaRPr lang="ru-RU"/>
        </a:p>
      </dgm:t>
    </dgm:pt>
    <dgm:pt modelId="{898211A0-B3C0-4AA4-A798-EFD543FF78A7}">
      <dgm:prSet phldrT="[Текст]"/>
      <dgm:spPr/>
      <dgm:t>
        <a:bodyPr/>
        <a:lstStyle/>
        <a:p>
          <a:r>
            <a:rPr lang="uk-UA" b="1" dirty="0" smtClean="0"/>
            <a:t>Прихована</a:t>
          </a:r>
          <a:r>
            <a:rPr lang="uk-UA" dirty="0" smtClean="0"/>
            <a:t> </a:t>
          </a:r>
          <a:r>
            <a:rPr lang="uk-UA" dirty="0" smtClean="0">
              <a:solidFill>
                <a:schemeClr val="tx1"/>
              </a:solidFill>
            </a:rPr>
            <a:t>(</a:t>
          </a:r>
          <a:r>
            <a:rPr lang="ru-RU" dirty="0" err="1" smtClean="0">
              <a:solidFill>
                <a:schemeClr val="tx1"/>
              </a:solidFill>
            </a:rPr>
            <a:t>підгрупі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слабших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учнів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надається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додаткова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допомога</a:t>
          </a:r>
          <a:r>
            <a:rPr lang="ru-RU" dirty="0" smtClean="0">
              <a:solidFill>
                <a:schemeClr val="tx1"/>
              </a:solidFill>
            </a:rPr>
            <a:t>)</a:t>
          </a:r>
          <a:endParaRPr lang="ru-RU" dirty="0">
            <a:solidFill>
              <a:schemeClr val="tx1"/>
            </a:solidFill>
          </a:endParaRPr>
        </a:p>
      </dgm:t>
    </dgm:pt>
    <dgm:pt modelId="{DAFA1175-AC68-4F4A-AA51-DB7D59B4AFB5}" type="parTrans" cxnId="{4A16CD33-D09C-4C44-A022-D4E887C7E08B}">
      <dgm:prSet/>
      <dgm:spPr/>
      <dgm:t>
        <a:bodyPr/>
        <a:lstStyle/>
        <a:p>
          <a:endParaRPr lang="ru-RU"/>
        </a:p>
      </dgm:t>
    </dgm:pt>
    <dgm:pt modelId="{63235F66-BA32-4842-AC9F-6FC24D4F8C23}" type="sibTrans" cxnId="{4A16CD33-D09C-4C44-A022-D4E887C7E08B}">
      <dgm:prSet/>
      <dgm:spPr/>
      <dgm:t>
        <a:bodyPr/>
        <a:lstStyle/>
        <a:p>
          <a:endParaRPr lang="ru-RU"/>
        </a:p>
      </dgm:t>
    </dgm:pt>
    <dgm:pt modelId="{7E122DBA-6635-465E-82EB-557890CD264F}">
      <dgm:prSet phldrT="[Текст]"/>
      <dgm:spPr/>
      <dgm:t>
        <a:bodyPr/>
        <a:lstStyle/>
        <a:p>
          <a:r>
            <a:rPr lang="uk-UA" b="1" dirty="0" smtClean="0"/>
            <a:t>Відкрита</a:t>
          </a:r>
          <a:r>
            <a:rPr lang="uk-UA" dirty="0" smtClean="0"/>
            <a:t> </a:t>
          </a:r>
          <a:r>
            <a:rPr lang="uk-UA" dirty="0" smtClean="0">
              <a:solidFill>
                <a:schemeClr val="tx1"/>
              </a:solidFill>
            </a:rPr>
            <a:t>(</a:t>
          </a:r>
          <a:r>
            <a:rPr lang="ru-RU" dirty="0" err="1" smtClean="0">
              <a:solidFill>
                <a:schemeClr val="tx1"/>
              </a:solidFill>
            </a:rPr>
            <a:t>передбачає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поділ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класу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чи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групи</a:t>
          </a:r>
          <a:r>
            <a:rPr lang="ru-RU" dirty="0" smtClean="0">
              <a:solidFill>
                <a:schemeClr val="tx1"/>
              </a:solidFill>
            </a:rPr>
            <a:t> на </a:t>
          </a:r>
          <a:r>
            <a:rPr lang="ru-RU" dirty="0" err="1" smtClean="0">
              <a:solidFill>
                <a:schemeClr val="tx1"/>
              </a:solidFill>
            </a:rPr>
            <a:t>дві-три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підгрупи</a:t>
          </a:r>
          <a:r>
            <a:rPr lang="ru-RU" dirty="0" smtClean="0">
              <a:solidFill>
                <a:schemeClr val="tx1"/>
              </a:solidFill>
            </a:rPr>
            <a:t>)</a:t>
          </a:r>
          <a:endParaRPr lang="ru-RU" dirty="0">
            <a:solidFill>
              <a:schemeClr val="tx1"/>
            </a:solidFill>
          </a:endParaRPr>
        </a:p>
      </dgm:t>
    </dgm:pt>
    <dgm:pt modelId="{3DD2505F-CB16-44E8-8BA8-A4DF07929350}" type="sibTrans" cxnId="{8D0BF9B6-2857-4038-B48B-0B170441BC7A}">
      <dgm:prSet/>
      <dgm:spPr/>
      <dgm:t>
        <a:bodyPr/>
        <a:lstStyle/>
        <a:p>
          <a:endParaRPr lang="ru-RU"/>
        </a:p>
      </dgm:t>
    </dgm:pt>
    <dgm:pt modelId="{0A5BA1AB-7F3B-4A70-B6C7-BB383D776DC7}" type="parTrans" cxnId="{8D0BF9B6-2857-4038-B48B-0B170441BC7A}">
      <dgm:prSet/>
      <dgm:spPr/>
      <dgm:t>
        <a:bodyPr/>
        <a:lstStyle/>
        <a:p>
          <a:endParaRPr lang="ru-RU"/>
        </a:p>
      </dgm:t>
    </dgm:pt>
    <dgm:pt modelId="{37CCAB83-B83F-4FB8-91D1-A9629BBD8438}" type="pres">
      <dgm:prSet presAssocID="{C7F0F039-C0FD-423B-BCE5-5D6B7D4CE8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4AA44E3D-EF49-4AD2-9C18-EEC913A1224B}" type="pres">
      <dgm:prSet presAssocID="{F6324598-6935-412F-B6A1-96DDB9AEBE8A}" presName="hierRoot1" presStyleCnt="0">
        <dgm:presLayoutVars>
          <dgm:hierBranch val="init"/>
        </dgm:presLayoutVars>
      </dgm:prSet>
      <dgm:spPr/>
    </dgm:pt>
    <dgm:pt modelId="{BC28F9AE-B7B9-4749-95EE-0721FBF5876D}" type="pres">
      <dgm:prSet presAssocID="{F6324598-6935-412F-B6A1-96DDB9AEBE8A}" presName="rootComposite1" presStyleCnt="0"/>
      <dgm:spPr/>
    </dgm:pt>
    <dgm:pt modelId="{0D9BC3FE-6F81-4980-9307-B70C4DCB2A46}" type="pres">
      <dgm:prSet presAssocID="{F6324598-6935-412F-B6A1-96DDB9AEBE8A}" presName="rootText1" presStyleLbl="node0" presStyleIdx="0" presStyleCnt="1" custScaleX="291373" custScaleY="167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A00F6B-3FB3-4A72-85CF-F0707A822FBF}" type="pres">
      <dgm:prSet presAssocID="{F6324598-6935-412F-B6A1-96DDB9AEBE8A}" presName="rootConnector1" presStyleLbl="node1" presStyleIdx="0" presStyleCnt="0"/>
      <dgm:spPr/>
      <dgm:t>
        <a:bodyPr/>
        <a:lstStyle/>
        <a:p>
          <a:endParaRPr lang="uk-UA"/>
        </a:p>
      </dgm:t>
    </dgm:pt>
    <dgm:pt modelId="{4748E6E7-7E0D-44F2-B762-00455ED8206C}" type="pres">
      <dgm:prSet presAssocID="{F6324598-6935-412F-B6A1-96DDB9AEBE8A}" presName="hierChild2" presStyleCnt="0"/>
      <dgm:spPr/>
    </dgm:pt>
    <dgm:pt modelId="{58E4269E-1BC9-4346-AC1B-9B0A1FEE4ADC}" type="pres">
      <dgm:prSet presAssocID="{0A5BA1AB-7F3B-4A70-B6C7-BB383D776DC7}" presName="Name37" presStyleLbl="parChTrans1D2" presStyleIdx="0" presStyleCnt="3"/>
      <dgm:spPr/>
      <dgm:t>
        <a:bodyPr/>
        <a:lstStyle/>
        <a:p>
          <a:endParaRPr lang="uk-UA"/>
        </a:p>
      </dgm:t>
    </dgm:pt>
    <dgm:pt modelId="{F0B9EEB6-81C9-4FDD-B71E-08324F45928D}" type="pres">
      <dgm:prSet presAssocID="{7E122DBA-6635-465E-82EB-557890CD264F}" presName="hierRoot2" presStyleCnt="0">
        <dgm:presLayoutVars>
          <dgm:hierBranch val="init"/>
        </dgm:presLayoutVars>
      </dgm:prSet>
      <dgm:spPr/>
    </dgm:pt>
    <dgm:pt modelId="{BE77CE6F-9372-4C2F-8DFD-82952A236311}" type="pres">
      <dgm:prSet presAssocID="{7E122DBA-6635-465E-82EB-557890CD264F}" presName="rootComposite" presStyleCnt="0"/>
      <dgm:spPr/>
    </dgm:pt>
    <dgm:pt modelId="{3CC59E09-3CAE-4A33-AD1E-F72687AAF61A}" type="pres">
      <dgm:prSet presAssocID="{7E122DBA-6635-465E-82EB-557890CD264F}" presName="rootText" presStyleLbl="node2" presStyleIdx="0" presStyleCnt="3" custScaleY="2287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F6FD3D-3AC2-442C-9350-802CE61CB207}" type="pres">
      <dgm:prSet presAssocID="{7E122DBA-6635-465E-82EB-557890CD264F}" presName="rootConnector" presStyleLbl="node2" presStyleIdx="0" presStyleCnt="3"/>
      <dgm:spPr/>
      <dgm:t>
        <a:bodyPr/>
        <a:lstStyle/>
        <a:p>
          <a:endParaRPr lang="uk-UA"/>
        </a:p>
      </dgm:t>
    </dgm:pt>
    <dgm:pt modelId="{5B1D58AF-B7A4-4F95-AF9D-878C1E3B7B5D}" type="pres">
      <dgm:prSet presAssocID="{7E122DBA-6635-465E-82EB-557890CD264F}" presName="hierChild4" presStyleCnt="0"/>
      <dgm:spPr/>
    </dgm:pt>
    <dgm:pt modelId="{C117AD31-A7A9-4BCC-BF27-BDF74D518119}" type="pres">
      <dgm:prSet presAssocID="{7E122DBA-6635-465E-82EB-557890CD264F}" presName="hierChild5" presStyleCnt="0"/>
      <dgm:spPr/>
    </dgm:pt>
    <dgm:pt modelId="{0CB34A02-1A65-48E7-9B3A-5C33F4E4C9A0}" type="pres">
      <dgm:prSet presAssocID="{764B02C0-76B5-4D1C-A985-2993A2A44E65}" presName="Name37" presStyleLbl="parChTrans1D2" presStyleIdx="1" presStyleCnt="3"/>
      <dgm:spPr/>
      <dgm:t>
        <a:bodyPr/>
        <a:lstStyle/>
        <a:p>
          <a:endParaRPr lang="uk-UA"/>
        </a:p>
      </dgm:t>
    </dgm:pt>
    <dgm:pt modelId="{8C01E49E-35DF-4DCA-BC96-C4A3F15C802D}" type="pres">
      <dgm:prSet presAssocID="{680D1DD3-C9FF-4DB9-A1E1-7FABA95F1E8A}" presName="hierRoot2" presStyleCnt="0">
        <dgm:presLayoutVars>
          <dgm:hierBranch val="init"/>
        </dgm:presLayoutVars>
      </dgm:prSet>
      <dgm:spPr/>
    </dgm:pt>
    <dgm:pt modelId="{2C73D836-9216-4174-B411-BE68EB06B9AB}" type="pres">
      <dgm:prSet presAssocID="{680D1DD3-C9FF-4DB9-A1E1-7FABA95F1E8A}" presName="rootComposite" presStyleCnt="0"/>
      <dgm:spPr/>
    </dgm:pt>
    <dgm:pt modelId="{A1FACC78-35C3-4A9E-B72F-72C71E6B8D86}" type="pres">
      <dgm:prSet presAssocID="{680D1DD3-C9FF-4DB9-A1E1-7FABA95F1E8A}" presName="rootText" presStyleLbl="node2" presStyleIdx="1" presStyleCnt="3" custScaleY="2287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C572AB-DECC-4158-B63F-6B3469703DBF}" type="pres">
      <dgm:prSet presAssocID="{680D1DD3-C9FF-4DB9-A1E1-7FABA95F1E8A}" presName="rootConnector" presStyleLbl="node2" presStyleIdx="1" presStyleCnt="3"/>
      <dgm:spPr/>
      <dgm:t>
        <a:bodyPr/>
        <a:lstStyle/>
        <a:p>
          <a:endParaRPr lang="uk-UA"/>
        </a:p>
      </dgm:t>
    </dgm:pt>
    <dgm:pt modelId="{876BE973-21B1-438B-9DF8-DFC599B9C514}" type="pres">
      <dgm:prSet presAssocID="{680D1DD3-C9FF-4DB9-A1E1-7FABA95F1E8A}" presName="hierChild4" presStyleCnt="0"/>
      <dgm:spPr/>
    </dgm:pt>
    <dgm:pt modelId="{6DF29C1D-752D-4757-9CFC-80F9869E2509}" type="pres">
      <dgm:prSet presAssocID="{680D1DD3-C9FF-4DB9-A1E1-7FABA95F1E8A}" presName="hierChild5" presStyleCnt="0"/>
      <dgm:spPr/>
    </dgm:pt>
    <dgm:pt modelId="{A965007D-ED4B-4779-BBAC-D9896D9ED405}" type="pres">
      <dgm:prSet presAssocID="{DAFA1175-AC68-4F4A-AA51-DB7D59B4AFB5}" presName="Name37" presStyleLbl="parChTrans1D2" presStyleIdx="2" presStyleCnt="3"/>
      <dgm:spPr/>
      <dgm:t>
        <a:bodyPr/>
        <a:lstStyle/>
        <a:p>
          <a:endParaRPr lang="uk-UA"/>
        </a:p>
      </dgm:t>
    </dgm:pt>
    <dgm:pt modelId="{ABAA8C06-BD5D-4061-8DAD-D429346453AB}" type="pres">
      <dgm:prSet presAssocID="{898211A0-B3C0-4AA4-A798-EFD543FF78A7}" presName="hierRoot2" presStyleCnt="0">
        <dgm:presLayoutVars>
          <dgm:hierBranch val="init"/>
        </dgm:presLayoutVars>
      </dgm:prSet>
      <dgm:spPr/>
    </dgm:pt>
    <dgm:pt modelId="{6A5EE247-FA78-4935-B9D4-93E1EF8B3473}" type="pres">
      <dgm:prSet presAssocID="{898211A0-B3C0-4AA4-A798-EFD543FF78A7}" presName="rootComposite" presStyleCnt="0"/>
      <dgm:spPr/>
    </dgm:pt>
    <dgm:pt modelId="{D8A9EE41-3591-4D86-AE10-49A2535BA548}" type="pres">
      <dgm:prSet presAssocID="{898211A0-B3C0-4AA4-A798-EFD543FF78A7}" presName="rootText" presStyleLbl="node2" presStyleIdx="2" presStyleCnt="3" custScaleY="2287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4CE317-ED81-4699-AACD-17C5FF9F48CD}" type="pres">
      <dgm:prSet presAssocID="{898211A0-B3C0-4AA4-A798-EFD543FF78A7}" presName="rootConnector" presStyleLbl="node2" presStyleIdx="2" presStyleCnt="3"/>
      <dgm:spPr/>
      <dgm:t>
        <a:bodyPr/>
        <a:lstStyle/>
        <a:p>
          <a:endParaRPr lang="uk-UA"/>
        </a:p>
      </dgm:t>
    </dgm:pt>
    <dgm:pt modelId="{7718EDBE-12D4-4DD5-AF00-9DCCCC91A41D}" type="pres">
      <dgm:prSet presAssocID="{898211A0-B3C0-4AA4-A798-EFD543FF78A7}" presName="hierChild4" presStyleCnt="0"/>
      <dgm:spPr/>
    </dgm:pt>
    <dgm:pt modelId="{4039485D-EDDB-49C0-944D-89F0324A9AE5}" type="pres">
      <dgm:prSet presAssocID="{898211A0-B3C0-4AA4-A798-EFD543FF78A7}" presName="hierChild5" presStyleCnt="0"/>
      <dgm:spPr/>
    </dgm:pt>
    <dgm:pt modelId="{D7E6A116-E3E6-4C72-A556-436C421A514F}" type="pres">
      <dgm:prSet presAssocID="{F6324598-6935-412F-B6A1-96DDB9AEBE8A}" presName="hierChild3" presStyleCnt="0"/>
      <dgm:spPr/>
    </dgm:pt>
  </dgm:ptLst>
  <dgm:cxnLst>
    <dgm:cxn modelId="{4D834FD0-6DD4-4A8D-B039-039C0B35EF73}" type="presOf" srcId="{F6324598-6935-412F-B6A1-96DDB9AEBE8A}" destId="{0D9BC3FE-6F81-4980-9307-B70C4DCB2A46}" srcOrd="0" destOrd="0" presId="urn:microsoft.com/office/officeart/2005/8/layout/orgChart1"/>
    <dgm:cxn modelId="{CCB5DDEB-7E02-4783-B373-4638F78273E7}" srcId="{C7F0F039-C0FD-423B-BCE5-5D6B7D4CE8EA}" destId="{F6324598-6935-412F-B6A1-96DDB9AEBE8A}" srcOrd="0" destOrd="0" parTransId="{4E582612-5C3F-4D9D-B34F-993ED0CE36AA}" sibTransId="{45CEF360-CF64-4C7F-9633-D4D487712916}"/>
    <dgm:cxn modelId="{B47C1203-51BF-47CE-ACFF-0C12A1FC35DF}" type="presOf" srcId="{764B02C0-76B5-4D1C-A985-2993A2A44E65}" destId="{0CB34A02-1A65-48E7-9B3A-5C33F4E4C9A0}" srcOrd="0" destOrd="0" presId="urn:microsoft.com/office/officeart/2005/8/layout/orgChart1"/>
    <dgm:cxn modelId="{D08F3C6C-88AC-4A4F-87BE-FDBCCD85996A}" type="presOf" srcId="{DAFA1175-AC68-4F4A-AA51-DB7D59B4AFB5}" destId="{A965007D-ED4B-4779-BBAC-D9896D9ED405}" srcOrd="0" destOrd="0" presId="urn:microsoft.com/office/officeart/2005/8/layout/orgChart1"/>
    <dgm:cxn modelId="{D4290F73-3093-40E7-9A3D-582F11C87650}" type="presOf" srcId="{0A5BA1AB-7F3B-4A70-B6C7-BB383D776DC7}" destId="{58E4269E-1BC9-4346-AC1B-9B0A1FEE4ADC}" srcOrd="0" destOrd="0" presId="urn:microsoft.com/office/officeart/2005/8/layout/orgChart1"/>
    <dgm:cxn modelId="{8D0BF9B6-2857-4038-B48B-0B170441BC7A}" srcId="{F6324598-6935-412F-B6A1-96DDB9AEBE8A}" destId="{7E122DBA-6635-465E-82EB-557890CD264F}" srcOrd="0" destOrd="0" parTransId="{0A5BA1AB-7F3B-4A70-B6C7-BB383D776DC7}" sibTransId="{3DD2505F-CB16-44E8-8BA8-A4DF07929350}"/>
    <dgm:cxn modelId="{6B435D14-76D3-45D7-AE7C-65DC396AD5F0}" type="presOf" srcId="{898211A0-B3C0-4AA4-A798-EFD543FF78A7}" destId="{F44CE317-ED81-4699-AACD-17C5FF9F48CD}" srcOrd="1" destOrd="0" presId="urn:microsoft.com/office/officeart/2005/8/layout/orgChart1"/>
    <dgm:cxn modelId="{C6B02E30-C27B-4F5B-AA16-AE0D24D933DD}" type="presOf" srcId="{C7F0F039-C0FD-423B-BCE5-5D6B7D4CE8EA}" destId="{37CCAB83-B83F-4FB8-91D1-A9629BBD8438}" srcOrd="0" destOrd="0" presId="urn:microsoft.com/office/officeart/2005/8/layout/orgChart1"/>
    <dgm:cxn modelId="{8CFF43AA-43BE-4F9B-885A-23ED772DDE15}" type="presOf" srcId="{898211A0-B3C0-4AA4-A798-EFD543FF78A7}" destId="{D8A9EE41-3591-4D86-AE10-49A2535BA548}" srcOrd="0" destOrd="0" presId="urn:microsoft.com/office/officeart/2005/8/layout/orgChart1"/>
    <dgm:cxn modelId="{0A114DC0-3BF3-4F25-8E88-6F1EDEB289B1}" type="presOf" srcId="{F6324598-6935-412F-B6A1-96DDB9AEBE8A}" destId="{0FA00F6B-3FB3-4A72-85CF-F0707A822FBF}" srcOrd="1" destOrd="0" presId="urn:microsoft.com/office/officeart/2005/8/layout/orgChart1"/>
    <dgm:cxn modelId="{E93C1A1D-7839-4D8C-85AF-E50B61166FFD}" type="presOf" srcId="{7E122DBA-6635-465E-82EB-557890CD264F}" destId="{4CF6FD3D-3AC2-442C-9350-802CE61CB207}" srcOrd="1" destOrd="0" presId="urn:microsoft.com/office/officeart/2005/8/layout/orgChart1"/>
    <dgm:cxn modelId="{521FFB7A-6B5F-4492-8894-96E9B83195F0}" type="presOf" srcId="{680D1DD3-C9FF-4DB9-A1E1-7FABA95F1E8A}" destId="{0AC572AB-DECC-4158-B63F-6B3469703DBF}" srcOrd="1" destOrd="0" presId="urn:microsoft.com/office/officeart/2005/8/layout/orgChart1"/>
    <dgm:cxn modelId="{6E2A73FA-A161-45AE-8CFA-BB77B42C6172}" type="presOf" srcId="{680D1DD3-C9FF-4DB9-A1E1-7FABA95F1E8A}" destId="{A1FACC78-35C3-4A9E-B72F-72C71E6B8D86}" srcOrd="0" destOrd="0" presId="urn:microsoft.com/office/officeart/2005/8/layout/orgChart1"/>
    <dgm:cxn modelId="{80580726-8A8B-45B0-8AAD-2699D00B906A}" type="presOf" srcId="{7E122DBA-6635-465E-82EB-557890CD264F}" destId="{3CC59E09-3CAE-4A33-AD1E-F72687AAF61A}" srcOrd="0" destOrd="0" presId="urn:microsoft.com/office/officeart/2005/8/layout/orgChart1"/>
    <dgm:cxn modelId="{4A16CD33-D09C-4C44-A022-D4E887C7E08B}" srcId="{F6324598-6935-412F-B6A1-96DDB9AEBE8A}" destId="{898211A0-B3C0-4AA4-A798-EFD543FF78A7}" srcOrd="2" destOrd="0" parTransId="{DAFA1175-AC68-4F4A-AA51-DB7D59B4AFB5}" sibTransId="{63235F66-BA32-4842-AC9F-6FC24D4F8C23}"/>
    <dgm:cxn modelId="{B8F02545-1BCE-4DA5-B277-74D7EAB84CE7}" srcId="{F6324598-6935-412F-B6A1-96DDB9AEBE8A}" destId="{680D1DD3-C9FF-4DB9-A1E1-7FABA95F1E8A}" srcOrd="1" destOrd="0" parTransId="{764B02C0-76B5-4D1C-A985-2993A2A44E65}" sibTransId="{ED3CF578-0D04-4289-9CF0-D966BDD3241D}"/>
    <dgm:cxn modelId="{02506A28-7821-4CAA-9B99-82D0C8E07C89}" type="presParOf" srcId="{37CCAB83-B83F-4FB8-91D1-A9629BBD8438}" destId="{4AA44E3D-EF49-4AD2-9C18-EEC913A1224B}" srcOrd="0" destOrd="0" presId="urn:microsoft.com/office/officeart/2005/8/layout/orgChart1"/>
    <dgm:cxn modelId="{5C9AB0E3-7A78-424E-916F-734629CCBDA0}" type="presParOf" srcId="{4AA44E3D-EF49-4AD2-9C18-EEC913A1224B}" destId="{BC28F9AE-B7B9-4749-95EE-0721FBF5876D}" srcOrd="0" destOrd="0" presId="urn:microsoft.com/office/officeart/2005/8/layout/orgChart1"/>
    <dgm:cxn modelId="{75C2DE78-DAB7-4EB1-9BDB-4C2889E5398D}" type="presParOf" srcId="{BC28F9AE-B7B9-4749-95EE-0721FBF5876D}" destId="{0D9BC3FE-6F81-4980-9307-B70C4DCB2A46}" srcOrd="0" destOrd="0" presId="urn:microsoft.com/office/officeart/2005/8/layout/orgChart1"/>
    <dgm:cxn modelId="{A979269C-D894-4A4D-A2AE-0CF97B8A708F}" type="presParOf" srcId="{BC28F9AE-B7B9-4749-95EE-0721FBF5876D}" destId="{0FA00F6B-3FB3-4A72-85CF-F0707A822FBF}" srcOrd="1" destOrd="0" presId="urn:microsoft.com/office/officeart/2005/8/layout/orgChart1"/>
    <dgm:cxn modelId="{DBB60D60-0DA1-4337-810D-9AB1F420CB86}" type="presParOf" srcId="{4AA44E3D-EF49-4AD2-9C18-EEC913A1224B}" destId="{4748E6E7-7E0D-44F2-B762-00455ED8206C}" srcOrd="1" destOrd="0" presId="urn:microsoft.com/office/officeart/2005/8/layout/orgChart1"/>
    <dgm:cxn modelId="{3DFFFAFE-398B-4DA9-8591-B0769471F9E0}" type="presParOf" srcId="{4748E6E7-7E0D-44F2-B762-00455ED8206C}" destId="{58E4269E-1BC9-4346-AC1B-9B0A1FEE4ADC}" srcOrd="0" destOrd="0" presId="urn:microsoft.com/office/officeart/2005/8/layout/orgChart1"/>
    <dgm:cxn modelId="{0E66B09E-9BFD-4828-AFA3-7CB185D2A699}" type="presParOf" srcId="{4748E6E7-7E0D-44F2-B762-00455ED8206C}" destId="{F0B9EEB6-81C9-4FDD-B71E-08324F45928D}" srcOrd="1" destOrd="0" presId="urn:microsoft.com/office/officeart/2005/8/layout/orgChart1"/>
    <dgm:cxn modelId="{54BE5523-FD8B-4B57-8D11-43124AF7F397}" type="presParOf" srcId="{F0B9EEB6-81C9-4FDD-B71E-08324F45928D}" destId="{BE77CE6F-9372-4C2F-8DFD-82952A236311}" srcOrd="0" destOrd="0" presId="urn:microsoft.com/office/officeart/2005/8/layout/orgChart1"/>
    <dgm:cxn modelId="{645D2098-B9E7-4B1F-885F-30553A9191AC}" type="presParOf" srcId="{BE77CE6F-9372-4C2F-8DFD-82952A236311}" destId="{3CC59E09-3CAE-4A33-AD1E-F72687AAF61A}" srcOrd="0" destOrd="0" presId="urn:microsoft.com/office/officeart/2005/8/layout/orgChart1"/>
    <dgm:cxn modelId="{0CC52761-9A39-4972-B42E-9038B1FB322B}" type="presParOf" srcId="{BE77CE6F-9372-4C2F-8DFD-82952A236311}" destId="{4CF6FD3D-3AC2-442C-9350-802CE61CB207}" srcOrd="1" destOrd="0" presId="urn:microsoft.com/office/officeart/2005/8/layout/orgChart1"/>
    <dgm:cxn modelId="{F430C688-411F-472D-96E7-41907383577E}" type="presParOf" srcId="{F0B9EEB6-81C9-4FDD-B71E-08324F45928D}" destId="{5B1D58AF-B7A4-4F95-AF9D-878C1E3B7B5D}" srcOrd="1" destOrd="0" presId="urn:microsoft.com/office/officeart/2005/8/layout/orgChart1"/>
    <dgm:cxn modelId="{A71CF801-3718-4285-9843-F26455F6BDC0}" type="presParOf" srcId="{F0B9EEB6-81C9-4FDD-B71E-08324F45928D}" destId="{C117AD31-A7A9-4BCC-BF27-BDF74D518119}" srcOrd="2" destOrd="0" presId="urn:microsoft.com/office/officeart/2005/8/layout/orgChart1"/>
    <dgm:cxn modelId="{D4602109-9DD7-4263-982D-EB1169B11708}" type="presParOf" srcId="{4748E6E7-7E0D-44F2-B762-00455ED8206C}" destId="{0CB34A02-1A65-48E7-9B3A-5C33F4E4C9A0}" srcOrd="2" destOrd="0" presId="urn:microsoft.com/office/officeart/2005/8/layout/orgChart1"/>
    <dgm:cxn modelId="{1B729816-D10B-417F-8E07-DEE66BD259AE}" type="presParOf" srcId="{4748E6E7-7E0D-44F2-B762-00455ED8206C}" destId="{8C01E49E-35DF-4DCA-BC96-C4A3F15C802D}" srcOrd="3" destOrd="0" presId="urn:microsoft.com/office/officeart/2005/8/layout/orgChart1"/>
    <dgm:cxn modelId="{BF1D1A5E-EAE2-4589-B70E-F7EF1601CF00}" type="presParOf" srcId="{8C01E49E-35DF-4DCA-BC96-C4A3F15C802D}" destId="{2C73D836-9216-4174-B411-BE68EB06B9AB}" srcOrd="0" destOrd="0" presId="urn:microsoft.com/office/officeart/2005/8/layout/orgChart1"/>
    <dgm:cxn modelId="{843AC9C2-12F5-48B1-A36E-544407AC9755}" type="presParOf" srcId="{2C73D836-9216-4174-B411-BE68EB06B9AB}" destId="{A1FACC78-35C3-4A9E-B72F-72C71E6B8D86}" srcOrd="0" destOrd="0" presId="urn:microsoft.com/office/officeart/2005/8/layout/orgChart1"/>
    <dgm:cxn modelId="{E3A00FEF-45C3-4079-9347-1443289D7231}" type="presParOf" srcId="{2C73D836-9216-4174-B411-BE68EB06B9AB}" destId="{0AC572AB-DECC-4158-B63F-6B3469703DBF}" srcOrd="1" destOrd="0" presId="urn:microsoft.com/office/officeart/2005/8/layout/orgChart1"/>
    <dgm:cxn modelId="{80E1DF92-36B5-4894-997A-08C290B73881}" type="presParOf" srcId="{8C01E49E-35DF-4DCA-BC96-C4A3F15C802D}" destId="{876BE973-21B1-438B-9DF8-DFC599B9C514}" srcOrd="1" destOrd="0" presId="urn:microsoft.com/office/officeart/2005/8/layout/orgChart1"/>
    <dgm:cxn modelId="{1B7BC528-260F-44D7-B716-8B05BF970B15}" type="presParOf" srcId="{8C01E49E-35DF-4DCA-BC96-C4A3F15C802D}" destId="{6DF29C1D-752D-4757-9CFC-80F9869E2509}" srcOrd="2" destOrd="0" presId="urn:microsoft.com/office/officeart/2005/8/layout/orgChart1"/>
    <dgm:cxn modelId="{B80C5342-4C01-4E6C-817C-B76A5697D06C}" type="presParOf" srcId="{4748E6E7-7E0D-44F2-B762-00455ED8206C}" destId="{A965007D-ED4B-4779-BBAC-D9896D9ED405}" srcOrd="4" destOrd="0" presId="urn:microsoft.com/office/officeart/2005/8/layout/orgChart1"/>
    <dgm:cxn modelId="{266FF980-573B-4E0B-A827-10004B755252}" type="presParOf" srcId="{4748E6E7-7E0D-44F2-B762-00455ED8206C}" destId="{ABAA8C06-BD5D-4061-8DAD-D429346453AB}" srcOrd="5" destOrd="0" presId="urn:microsoft.com/office/officeart/2005/8/layout/orgChart1"/>
    <dgm:cxn modelId="{2CBE7242-6E42-41E7-AF46-F8F590839C31}" type="presParOf" srcId="{ABAA8C06-BD5D-4061-8DAD-D429346453AB}" destId="{6A5EE247-FA78-4935-B9D4-93E1EF8B3473}" srcOrd="0" destOrd="0" presId="urn:microsoft.com/office/officeart/2005/8/layout/orgChart1"/>
    <dgm:cxn modelId="{0432CBAF-E854-43E3-ABA6-F0CE589D7CAF}" type="presParOf" srcId="{6A5EE247-FA78-4935-B9D4-93E1EF8B3473}" destId="{D8A9EE41-3591-4D86-AE10-49A2535BA548}" srcOrd="0" destOrd="0" presId="urn:microsoft.com/office/officeart/2005/8/layout/orgChart1"/>
    <dgm:cxn modelId="{67018AEC-F61D-4821-9F73-3959EF0646E7}" type="presParOf" srcId="{6A5EE247-FA78-4935-B9D4-93E1EF8B3473}" destId="{F44CE317-ED81-4699-AACD-17C5FF9F48CD}" srcOrd="1" destOrd="0" presId="urn:microsoft.com/office/officeart/2005/8/layout/orgChart1"/>
    <dgm:cxn modelId="{41214A14-19BD-4D75-B76B-CDB477DD8D01}" type="presParOf" srcId="{ABAA8C06-BD5D-4061-8DAD-D429346453AB}" destId="{7718EDBE-12D4-4DD5-AF00-9DCCCC91A41D}" srcOrd="1" destOrd="0" presId="urn:microsoft.com/office/officeart/2005/8/layout/orgChart1"/>
    <dgm:cxn modelId="{C293C6A2-6FEE-44A9-8698-A71E174F7952}" type="presParOf" srcId="{ABAA8C06-BD5D-4061-8DAD-D429346453AB}" destId="{4039485D-EDDB-49C0-944D-89F0324A9AE5}" srcOrd="2" destOrd="0" presId="urn:microsoft.com/office/officeart/2005/8/layout/orgChart1"/>
    <dgm:cxn modelId="{F9D62563-D606-4027-8840-9AD1A49BFE03}" type="presParOf" srcId="{4AA44E3D-EF49-4AD2-9C18-EEC913A1224B}" destId="{D7E6A116-E3E6-4C72-A556-436C421A51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8FB0C3-1D2C-4051-815A-981A9565FB06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4A6503D-0430-4905-AAA5-7B440B00A831}">
      <dgm:prSet phldrT="[Текст]"/>
      <dgm:spPr/>
      <dgm:t>
        <a:bodyPr/>
        <a:lstStyle/>
        <a:p>
          <a:r>
            <a:rPr lang="uk-UA" dirty="0" smtClean="0"/>
            <a:t>Навчальні групи в класі</a:t>
          </a:r>
          <a:endParaRPr lang="uk-UA" dirty="0"/>
        </a:p>
      </dgm:t>
    </dgm:pt>
    <dgm:pt modelId="{31F3F331-9DB6-44D5-8677-95A438B4515A}" type="parTrans" cxnId="{F67ECE94-DEF9-419C-8439-616F8B94AB94}">
      <dgm:prSet/>
      <dgm:spPr/>
      <dgm:t>
        <a:bodyPr/>
        <a:lstStyle/>
        <a:p>
          <a:endParaRPr lang="uk-UA"/>
        </a:p>
      </dgm:t>
    </dgm:pt>
    <dgm:pt modelId="{26A40AE4-397A-45F6-8099-AEF053165C35}" type="sibTrans" cxnId="{F67ECE94-DEF9-419C-8439-616F8B94AB94}">
      <dgm:prSet/>
      <dgm:spPr/>
      <dgm:t>
        <a:bodyPr/>
        <a:lstStyle/>
        <a:p>
          <a:endParaRPr lang="uk-UA"/>
        </a:p>
      </dgm:t>
    </dgm:pt>
    <dgm:pt modelId="{7F57C430-DD98-4D13-86D9-5A320E71898A}">
      <dgm:prSet phldrT="[Текст]"/>
      <dgm:spPr/>
      <dgm:t>
        <a:bodyPr/>
        <a:lstStyle/>
        <a:p>
          <a:r>
            <a:rPr lang="uk-UA" dirty="0" smtClean="0"/>
            <a:t>Основна група </a:t>
          </a:r>
          <a:endParaRPr lang="uk-UA" dirty="0"/>
        </a:p>
      </dgm:t>
    </dgm:pt>
    <dgm:pt modelId="{E6FB2D2A-1782-48F0-9F22-1C58727040B9}" type="parTrans" cxnId="{4DCA2926-3094-4B99-BE70-4068D66BA88B}">
      <dgm:prSet/>
      <dgm:spPr/>
      <dgm:t>
        <a:bodyPr/>
        <a:lstStyle/>
        <a:p>
          <a:endParaRPr lang="uk-UA"/>
        </a:p>
      </dgm:t>
    </dgm:pt>
    <dgm:pt modelId="{6E9F4049-ECEE-44CE-BF1E-511B85226C26}" type="sibTrans" cxnId="{4DCA2926-3094-4B99-BE70-4068D66BA88B}">
      <dgm:prSet/>
      <dgm:spPr/>
      <dgm:t>
        <a:bodyPr/>
        <a:lstStyle/>
        <a:p>
          <a:endParaRPr lang="uk-UA"/>
        </a:p>
      </dgm:t>
    </dgm:pt>
    <dgm:pt modelId="{54D3AAD0-BD4C-4639-8798-67BF7EAC9FF7}">
      <dgm:prSet phldrT="[Текст]"/>
      <dgm:spPr/>
      <dgm:t>
        <a:bodyPr/>
        <a:lstStyle/>
        <a:p>
          <a:r>
            <a:rPr lang="uk-UA" dirty="0" smtClean="0"/>
            <a:t>Група «сильних» учнів</a:t>
          </a:r>
          <a:endParaRPr lang="uk-UA" dirty="0"/>
        </a:p>
      </dgm:t>
    </dgm:pt>
    <dgm:pt modelId="{B7598AFB-194D-41CF-AB61-202F5A9B77EA}" type="parTrans" cxnId="{5A828913-839E-4FA2-BF4F-0B560BF00960}">
      <dgm:prSet/>
      <dgm:spPr/>
      <dgm:t>
        <a:bodyPr/>
        <a:lstStyle/>
        <a:p>
          <a:endParaRPr lang="uk-UA"/>
        </a:p>
      </dgm:t>
    </dgm:pt>
    <dgm:pt modelId="{1E8059EB-B058-4A01-8897-6A7A09EB873D}" type="sibTrans" cxnId="{5A828913-839E-4FA2-BF4F-0B560BF00960}">
      <dgm:prSet/>
      <dgm:spPr/>
      <dgm:t>
        <a:bodyPr/>
        <a:lstStyle/>
        <a:p>
          <a:endParaRPr lang="uk-UA"/>
        </a:p>
      </dgm:t>
    </dgm:pt>
    <dgm:pt modelId="{5B4930EA-BCF7-456C-A044-71A175DE0840}">
      <dgm:prSet phldrT="[Текст]"/>
      <dgm:spPr/>
      <dgm:t>
        <a:bodyPr/>
        <a:lstStyle/>
        <a:p>
          <a:r>
            <a:rPr lang="uk-UA" dirty="0" smtClean="0"/>
            <a:t>Група «слабких» учнів</a:t>
          </a:r>
          <a:endParaRPr lang="uk-UA" dirty="0"/>
        </a:p>
      </dgm:t>
    </dgm:pt>
    <dgm:pt modelId="{8003F7F5-59FD-47AE-804E-5C4AB1EC3BC8}" type="parTrans" cxnId="{B22EF685-1BA2-49D2-B34F-6024B9AFAB43}">
      <dgm:prSet/>
      <dgm:spPr/>
      <dgm:t>
        <a:bodyPr/>
        <a:lstStyle/>
        <a:p>
          <a:endParaRPr lang="uk-UA"/>
        </a:p>
      </dgm:t>
    </dgm:pt>
    <dgm:pt modelId="{39F385FF-583A-43E6-8122-143C63CE2B32}" type="sibTrans" cxnId="{B22EF685-1BA2-49D2-B34F-6024B9AFAB43}">
      <dgm:prSet/>
      <dgm:spPr/>
      <dgm:t>
        <a:bodyPr/>
        <a:lstStyle/>
        <a:p>
          <a:endParaRPr lang="uk-UA"/>
        </a:p>
      </dgm:t>
    </dgm:pt>
    <dgm:pt modelId="{9818F2F7-2554-44AF-9C4F-02404F3E316B}" type="pres">
      <dgm:prSet presAssocID="{F68FB0C3-1D2C-4051-815A-981A9565FB0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2C3BBDC0-BE8E-4FE9-88BB-AB366B9C599C}" type="pres">
      <dgm:prSet presAssocID="{04A6503D-0430-4905-AAA5-7B440B00A831}" presName="singleCycle" presStyleCnt="0"/>
      <dgm:spPr/>
    </dgm:pt>
    <dgm:pt modelId="{60BAEF53-CFB8-4C30-B6C6-82A4C7665AB2}" type="pres">
      <dgm:prSet presAssocID="{04A6503D-0430-4905-AAA5-7B440B00A831}" presName="singleCenter" presStyleLbl="node1" presStyleIdx="0" presStyleCnt="4" custScaleX="113725" custScaleY="119960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FB68FB48-B13D-4D48-9D0B-ED30DF7DE040}" type="pres">
      <dgm:prSet presAssocID="{E6FB2D2A-1782-48F0-9F22-1C58727040B9}" presName="Name56" presStyleLbl="parChTrans1D2" presStyleIdx="0" presStyleCnt="3"/>
      <dgm:spPr/>
      <dgm:t>
        <a:bodyPr/>
        <a:lstStyle/>
        <a:p>
          <a:endParaRPr lang="uk-UA"/>
        </a:p>
      </dgm:t>
    </dgm:pt>
    <dgm:pt modelId="{7AD8A766-17D1-4143-A82E-AB4D7F34657E}" type="pres">
      <dgm:prSet presAssocID="{7F57C430-DD98-4D13-86D9-5A320E71898A}" presName="text0" presStyleLbl="node1" presStyleIdx="1" presStyleCnt="4" custScaleX="164044" custScaleY="1645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B95136-8748-49BB-A951-C43CAFD8034B}" type="pres">
      <dgm:prSet presAssocID="{B7598AFB-194D-41CF-AB61-202F5A9B77EA}" presName="Name56" presStyleLbl="parChTrans1D2" presStyleIdx="1" presStyleCnt="3"/>
      <dgm:spPr/>
      <dgm:t>
        <a:bodyPr/>
        <a:lstStyle/>
        <a:p>
          <a:endParaRPr lang="uk-UA"/>
        </a:p>
      </dgm:t>
    </dgm:pt>
    <dgm:pt modelId="{9B9131CE-CAD0-41A6-BE3F-912DC0CDED1F}" type="pres">
      <dgm:prSet presAssocID="{54D3AAD0-BD4C-4639-8798-67BF7EAC9FF7}" presName="text0" presStyleLbl="node1" presStyleIdx="2" presStyleCnt="4" custScaleX="164542" custScaleY="13427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A3ACBB-51B0-41B0-98FF-03BCB9A9DF02}" type="pres">
      <dgm:prSet presAssocID="{8003F7F5-59FD-47AE-804E-5C4AB1EC3BC8}" presName="Name56" presStyleLbl="parChTrans1D2" presStyleIdx="2" presStyleCnt="3"/>
      <dgm:spPr/>
      <dgm:t>
        <a:bodyPr/>
        <a:lstStyle/>
        <a:p>
          <a:endParaRPr lang="uk-UA"/>
        </a:p>
      </dgm:t>
    </dgm:pt>
    <dgm:pt modelId="{5B050EBE-A9DF-41B7-8A84-EF6D57F195A0}" type="pres">
      <dgm:prSet presAssocID="{5B4930EA-BCF7-456C-A044-71A175DE0840}" presName="text0" presStyleLbl="node1" presStyleIdx="3" presStyleCnt="4" custScaleX="158846" custScaleY="12741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F0FB728-7889-4458-B345-624235176F9E}" type="presOf" srcId="{04A6503D-0430-4905-AAA5-7B440B00A831}" destId="{60BAEF53-CFB8-4C30-B6C6-82A4C7665AB2}" srcOrd="0" destOrd="0" presId="urn:microsoft.com/office/officeart/2008/layout/RadialCluster"/>
    <dgm:cxn modelId="{913531BE-B5D0-4BD2-9616-2DE5311C9E3E}" type="presOf" srcId="{B7598AFB-194D-41CF-AB61-202F5A9B77EA}" destId="{D6B95136-8748-49BB-A951-C43CAFD8034B}" srcOrd="0" destOrd="0" presId="urn:microsoft.com/office/officeart/2008/layout/RadialCluster"/>
    <dgm:cxn modelId="{F625026F-5FD4-4816-B242-7604D5A254AF}" type="presOf" srcId="{8003F7F5-59FD-47AE-804E-5C4AB1EC3BC8}" destId="{EBA3ACBB-51B0-41B0-98FF-03BCB9A9DF02}" srcOrd="0" destOrd="0" presId="urn:microsoft.com/office/officeart/2008/layout/RadialCluster"/>
    <dgm:cxn modelId="{5FDBCC5A-B416-42A7-9137-B3D05978EC66}" type="presOf" srcId="{7F57C430-DD98-4D13-86D9-5A320E71898A}" destId="{7AD8A766-17D1-4143-A82E-AB4D7F34657E}" srcOrd="0" destOrd="0" presId="urn:microsoft.com/office/officeart/2008/layout/RadialCluster"/>
    <dgm:cxn modelId="{5A828913-839E-4FA2-BF4F-0B560BF00960}" srcId="{04A6503D-0430-4905-AAA5-7B440B00A831}" destId="{54D3AAD0-BD4C-4639-8798-67BF7EAC9FF7}" srcOrd="1" destOrd="0" parTransId="{B7598AFB-194D-41CF-AB61-202F5A9B77EA}" sibTransId="{1E8059EB-B058-4A01-8897-6A7A09EB873D}"/>
    <dgm:cxn modelId="{4DCA2926-3094-4B99-BE70-4068D66BA88B}" srcId="{04A6503D-0430-4905-AAA5-7B440B00A831}" destId="{7F57C430-DD98-4D13-86D9-5A320E71898A}" srcOrd="0" destOrd="0" parTransId="{E6FB2D2A-1782-48F0-9F22-1C58727040B9}" sibTransId="{6E9F4049-ECEE-44CE-BF1E-511B85226C26}"/>
    <dgm:cxn modelId="{EB726BF8-5BFB-497C-A871-FD498E6FC28A}" type="presOf" srcId="{5B4930EA-BCF7-456C-A044-71A175DE0840}" destId="{5B050EBE-A9DF-41B7-8A84-EF6D57F195A0}" srcOrd="0" destOrd="0" presId="urn:microsoft.com/office/officeart/2008/layout/RadialCluster"/>
    <dgm:cxn modelId="{A261E847-E5E5-410D-B871-9C9A7B8B49A0}" type="presOf" srcId="{F68FB0C3-1D2C-4051-815A-981A9565FB06}" destId="{9818F2F7-2554-44AF-9C4F-02404F3E316B}" srcOrd="0" destOrd="0" presId="urn:microsoft.com/office/officeart/2008/layout/RadialCluster"/>
    <dgm:cxn modelId="{86DCDE9A-388B-40B9-99D4-23D3033CD060}" type="presOf" srcId="{54D3AAD0-BD4C-4639-8798-67BF7EAC9FF7}" destId="{9B9131CE-CAD0-41A6-BE3F-912DC0CDED1F}" srcOrd="0" destOrd="0" presId="urn:microsoft.com/office/officeart/2008/layout/RadialCluster"/>
    <dgm:cxn modelId="{B22EF685-1BA2-49D2-B34F-6024B9AFAB43}" srcId="{04A6503D-0430-4905-AAA5-7B440B00A831}" destId="{5B4930EA-BCF7-456C-A044-71A175DE0840}" srcOrd="2" destOrd="0" parTransId="{8003F7F5-59FD-47AE-804E-5C4AB1EC3BC8}" sibTransId="{39F385FF-583A-43E6-8122-143C63CE2B32}"/>
    <dgm:cxn modelId="{F67ECE94-DEF9-419C-8439-616F8B94AB94}" srcId="{F68FB0C3-1D2C-4051-815A-981A9565FB06}" destId="{04A6503D-0430-4905-AAA5-7B440B00A831}" srcOrd="0" destOrd="0" parTransId="{31F3F331-9DB6-44D5-8677-95A438B4515A}" sibTransId="{26A40AE4-397A-45F6-8099-AEF053165C35}"/>
    <dgm:cxn modelId="{FF769FA4-E751-4A01-9FD8-439ECAF3A20E}" type="presOf" srcId="{E6FB2D2A-1782-48F0-9F22-1C58727040B9}" destId="{FB68FB48-B13D-4D48-9D0B-ED30DF7DE040}" srcOrd="0" destOrd="0" presId="urn:microsoft.com/office/officeart/2008/layout/RadialCluster"/>
    <dgm:cxn modelId="{6BB44873-B26F-4C20-92C0-76317596DECE}" type="presParOf" srcId="{9818F2F7-2554-44AF-9C4F-02404F3E316B}" destId="{2C3BBDC0-BE8E-4FE9-88BB-AB366B9C599C}" srcOrd="0" destOrd="0" presId="urn:microsoft.com/office/officeart/2008/layout/RadialCluster"/>
    <dgm:cxn modelId="{1EBAC17A-4058-4846-B42A-CFEC7380707D}" type="presParOf" srcId="{2C3BBDC0-BE8E-4FE9-88BB-AB366B9C599C}" destId="{60BAEF53-CFB8-4C30-B6C6-82A4C7665AB2}" srcOrd="0" destOrd="0" presId="urn:microsoft.com/office/officeart/2008/layout/RadialCluster"/>
    <dgm:cxn modelId="{3D170951-80CF-4747-A829-E932C14C3980}" type="presParOf" srcId="{2C3BBDC0-BE8E-4FE9-88BB-AB366B9C599C}" destId="{FB68FB48-B13D-4D48-9D0B-ED30DF7DE040}" srcOrd="1" destOrd="0" presId="urn:microsoft.com/office/officeart/2008/layout/RadialCluster"/>
    <dgm:cxn modelId="{B4AC790A-4349-4B57-B766-52C71351F801}" type="presParOf" srcId="{2C3BBDC0-BE8E-4FE9-88BB-AB366B9C599C}" destId="{7AD8A766-17D1-4143-A82E-AB4D7F34657E}" srcOrd="2" destOrd="0" presId="urn:microsoft.com/office/officeart/2008/layout/RadialCluster"/>
    <dgm:cxn modelId="{7AB445AD-C7AA-40F2-936A-260B880804B9}" type="presParOf" srcId="{2C3BBDC0-BE8E-4FE9-88BB-AB366B9C599C}" destId="{D6B95136-8748-49BB-A951-C43CAFD8034B}" srcOrd="3" destOrd="0" presId="urn:microsoft.com/office/officeart/2008/layout/RadialCluster"/>
    <dgm:cxn modelId="{810B721F-F5D1-458C-BD91-9DB56248A881}" type="presParOf" srcId="{2C3BBDC0-BE8E-4FE9-88BB-AB366B9C599C}" destId="{9B9131CE-CAD0-41A6-BE3F-912DC0CDED1F}" srcOrd="4" destOrd="0" presId="urn:microsoft.com/office/officeart/2008/layout/RadialCluster"/>
    <dgm:cxn modelId="{E1AF0A31-EA74-41A9-952C-B775A584AD80}" type="presParOf" srcId="{2C3BBDC0-BE8E-4FE9-88BB-AB366B9C599C}" destId="{EBA3ACBB-51B0-41B0-98FF-03BCB9A9DF02}" srcOrd="5" destOrd="0" presId="urn:microsoft.com/office/officeart/2008/layout/RadialCluster"/>
    <dgm:cxn modelId="{E133EBBE-4FEF-4B34-A84F-525EF4BA9E68}" type="presParOf" srcId="{2C3BBDC0-BE8E-4FE9-88BB-AB366B9C599C}" destId="{5B050EBE-A9DF-41B7-8A84-EF6D57F195A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F6F6A5-E533-44EE-ADA3-DDC4345A853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FC72E02-14A7-4BF7-A07C-7F38FE94280B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Умови ефективного застосування диференційованого навчання</a:t>
          </a:r>
          <a:endParaRPr lang="uk-UA" sz="2000" b="1" dirty="0">
            <a:solidFill>
              <a:schemeClr val="accent5">
                <a:lumMod val="60000"/>
                <a:lumOff val="40000"/>
              </a:schemeClr>
            </a:solidFill>
          </a:endParaRPr>
        </a:p>
      </dgm:t>
    </dgm:pt>
    <dgm:pt modelId="{F2175ED2-F650-42DC-92A1-7E5E74E8543E}" type="parTrans" cxnId="{0EBA7791-D299-492D-801A-6EAF41BD596A}">
      <dgm:prSet/>
      <dgm:spPr/>
      <dgm:t>
        <a:bodyPr/>
        <a:lstStyle/>
        <a:p>
          <a:endParaRPr lang="uk-UA"/>
        </a:p>
      </dgm:t>
    </dgm:pt>
    <dgm:pt modelId="{FD70D296-67CE-44E3-B2EF-6B04E2AFFCD9}" type="sibTrans" cxnId="{0EBA7791-D299-492D-801A-6EAF41BD596A}">
      <dgm:prSet/>
      <dgm:spPr/>
      <dgm:t>
        <a:bodyPr/>
        <a:lstStyle/>
        <a:p>
          <a:endParaRPr lang="uk-UA"/>
        </a:p>
      </dgm:t>
    </dgm:pt>
    <dgm:pt modelId="{D27F6AA5-C46F-49A4-889A-26BB25EF0565}">
      <dgm:prSet phldrT="[Текст]" custT="1"/>
      <dgm:spPr/>
      <dgm:t>
        <a:bodyPr/>
        <a:lstStyle/>
        <a:p>
          <a:r>
            <a:rPr lang="uk-UA" sz="1800" dirty="0" smtClean="0"/>
            <a:t>Систематичне застосування диференційованих завдань на уроках </a:t>
          </a:r>
          <a:endParaRPr lang="uk-UA" sz="1800" dirty="0"/>
        </a:p>
      </dgm:t>
    </dgm:pt>
    <dgm:pt modelId="{052EA128-9A5C-4CE5-91DA-486E9D8B74E6}" type="parTrans" cxnId="{A2EF8BF9-209B-45D2-A879-0D48325D9991}">
      <dgm:prSet/>
      <dgm:spPr/>
      <dgm:t>
        <a:bodyPr/>
        <a:lstStyle/>
        <a:p>
          <a:endParaRPr lang="uk-UA"/>
        </a:p>
      </dgm:t>
    </dgm:pt>
    <dgm:pt modelId="{A4731C06-B710-472A-A05A-7ACB9BCB69AF}" type="sibTrans" cxnId="{A2EF8BF9-209B-45D2-A879-0D48325D9991}">
      <dgm:prSet/>
      <dgm:spPr/>
      <dgm:t>
        <a:bodyPr/>
        <a:lstStyle/>
        <a:p>
          <a:endParaRPr lang="uk-UA"/>
        </a:p>
      </dgm:t>
    </dgm:pt>
    <dgm:pt modelId="{9D8CC572-98AB-4F8E-BDE6-A771A5679CC1}">
      <dgm:prSet phldrT="[Текст]" custT="1"/>
      <dgm:spPr/>
      <dgm:t>
        <a:bodyPr/>
        <a:lstStyle/>
        <a:p>
          <a:r>
            <a:rPr lang="uk-UA" sz="1800" dirty="0" smtClean="0"/>
            <a:t>Проведення перспективного аналізу для чого плануються завдання</a:t>
          </a:r>
          <a:endParaRPr lang="uk-UA" sz="1800" dirty="0"/>
        </a:p>
      </dgm:t>
    </dgm:pt>
    <dgm:pt modelId="{C6FFBF2E-10BE-486C-AB67-CF79DB44F9B8}" type="parTrans" cxnId="{E4637F90-0160-4847-83A1-AE3AA4969A85}">
      <dgm:prSet/>
      <dgm:spPr/>
      <dgm:t>
        <a:bodyPr/>
        <a:lstStyle/>
        <a:p>
          <a:endParaRPr lang="uk-UA"/>
        </a:p>
      </dgm:t>
    </dgm:pt>
    <dgm:pt modelId="{3D20F64A-A825-42F2-AFFF-763F6920773A}" type="sibTrans" cxnId="{E4637F90-0160-4847-83A1-AE3AA4969A85}">
      <dgm:prSet/>
      <dgm:spPr/>
      <dgm:t>
        <a:bodyPr/>
        <a:lstStyle/>
        <a:p>
          <a:endParaRPr lang="uk-UA"/>
        </a:p>
      </dgm:t>
    </dgm:pt>
    <dgm:pt modelId="{383107C3-BDD7-4221-BBBE-F9012E843569}">
      <dgm:prSet phldrT="[Текст]" custT="1"/>
      <dgm:spPr/>
      <dgm:t>
        <a:bodyPr/>
        <a:lstStyle/>
        <a:p>
          <a:r>
            <a:rPr lang="uk-UA" sz="1800" dirty="0" smtClean="0"/>
            <a:t>Використання диференційованих завдань індивідуальних і групових</a:t>
          </a:r>
          <a:endParaRPr lang="uk-UA" sz="1800" dirty="0"/>
        </a:p>
      </dgm:t>
    </dgm:pt>
    <dgm:pt modelId="{D1F2F49F-571F-4C2B-A6F1-9EAA4BE40818}" type="parTrans" cxnId="{DB7E64C3-ECB4-4415-B860-2861130FD024}">
      <dgm:prSet/>
      <dgm:spPr/>
      <dgm:t>
        <a:bodyPr/>
        <a:lstStyle/>
        <a:p>
          <a:endParaRPr lang="uk-UA"/>
        </a:p>
      </dgm:t>
    </dgm:pt>
    <dgm:pt modelId="{23C0BC86-ED2B-4D45-A975-9B8ADACD898C}" type="sibTrans" cxnId="{DB7E64C3-ECB4-4415-B860-2861130FD024}">
      <dgm:prSet/>
      <dgm:spPr/>
      <dgm:t>
        <a:bodyPr/>
        <a:lstStyle/>
        <a:p>
          <a:endParaRPr lang="uk-UA"/>
        </a:p>
      </dgm:t>
    </dgm:pt>
    <dgm:pt modelId="{8AD687F8-87AF-4AD3-BFA3-C51240D7CBC3}">
      <dgm:prSet phldrT="[Текст]" custT="1"/>
      <dgm:spPr/>
      <dgm:t>
        <a:bodyPr/>
        <a:lstStyle/>
        <a:p>
          <a:r>
            <a:rPr lang="uk-UA" sz="1800" dirty="0" smtClean="0"/>
            <a:t>Вміння передбачати труднощі, що виникають під час розв’язування завдання</a:t>
          </a:r>
          <a:endParaRPr lang="uk-UA" sz="1800" dirty="0"/>
        </a:p>
      </dgm:t>
    </dgm:pt>
    <dgm:pt modelId="{85F09F35-E3CC-450C-A9C4-805A49D74468}" type="parTrans" cxnId="{BCA7471C-9B70-4D62-94E6-33C2B679DABC}">
      <dgm:prSet/>
      <dgm:spPr/>
      <dgm:t>
        <a:bodyPr/>
        <a:lstStyle/>
        <a:p>
          <a:endParaRPr lang="uk-UA"/>
        </a:p>
      </dgm:t>
    </dgm:pt>
    <dgm:pt modelId="{2C8A271B-4DB9-42CD-BEBD-88065405F545}" type="sibTrans" cxnId="{BCA7471C-9B70-4D62-94E6-33C2B679DABC}">
      <dgm:prSet/>
      <dgm:spPr/>
      <dgm:t>
        <a:bodyPr/>
        <a:lstStyle/>
        <a:p>
          <a:endParaRPr lang="uk-UA"/>
        </a:p>
      </dgm:t>
    </dgm:pt>
    <dgm:pt modelId="{0B4DCD53-F288-4140-9CBF-D81A0E31FD7D}">
      <dgm:prSet phldrT="[Текст]" custT="1"/>
      <dgm:spPr/>
      <dgm:t>
        <a:bodyPr/>
        <a:lstStyle/>
        <a:p>
          <a:r>
            <a:rPr lang="uk-UA" sz="1800" dirty="0" smtClean="0"/>
            <a:t>Організація обов’язкової перевірки виконаних завдань</a:t>
          </a:r>
          <a:endParaRPr lang="uk-UA" sz="1800" dirty="0"/>
        </a:p>
      </dgm:t>
    </dgm:pt>
    <dgm:pt modelId="{D83830DA-661A-4306-A700-95D0942B23DC}" type="parTrans" cxnId="{9BFFB94C-8E74-4903-A470-61A2E0127562}">
      <dgm:prSet/>
      <dgm:spPr/>
      <dgm:t>
        <a:bodyPr/>
        <a:lstStyle/>
        <a:p>
          <a:endParaRPr lang="uk-UA"/>
        </a:p>
      </dgm:t>
    </dgm:pt>
    <dgm:pt modelId="{3CCA4F18-2FEB-4326-AEF6-D5E72BEB244F}" type="sibTrans" cxnId="{9BFFB94C-8E74-4903-A470-61A2E0127562}">
      <dgm:prSet/>
      <dgm:spPr/>
      <dgm:t>
        <a:bodyPr/>
        <a:lstStyle/>
        <a:p>
          <a:endParaRPr lang="uk-UA"/>
        </a:p>
      </dgm:t>
    </dgm:pt>
    <dgm:pt modelId="{E05F619D-B499-4D9E-96CA-E09708BDB32F}">
      <dgm:prSet phldrT="[Текст]" custT="1"/>
      <dgm:spPr/>
      <dgm:t>
        <a:bodyPr/>
        <a:lstStyle/>
        <a:p>
          <a:r>
            <a:rPr lang="uk-UA" sz="1800" dirty="0" smtClean="0"/>
            <a:t>Складання таких диференційованих завдань, які б давали можливість створити однакові умови для всіх учнів, тобто, щоб і слабкий зміг перейти до складнішого завдання</a:t>
          </a:r>
          <a:endParaRPr lang="uk-UA" sz="1800" dirty="0"/>
        </a:p>
      </dgm:t>
    </dgm:pt>
    <dgm:pt modelId="{59384D7B-105A-4F61-81B4-038848E4EB35}" type="parTrans" cxnId="{DE378F25-829A-4520-BACF-9715D2037D17}">
      <dgm:prSet/>
      <dgm:spPr/>
      <dgm:t>
        <a:bodyPr/>
        <a:lstStyle/>
        <a:p>
          <a:endParaRPr lang="uk-UA"/>
        </a:p>
      </dgm:t>
    </dgm:pt>
    <dgm:pt modelId="{001ED107-4859-42C9-8B55-95E82BDE0699}" type="sibTrans" cxnId="{DE378F25-829A-4520-BACF-9715D2037D17}">
      <dgm:prSet/>
      <dgm:spPr/>
      <dgm:t>
        <a:bodyPr/>
        <a:lstStyle/>
        <a:p>
          <a:endParaRPr lang="uk-UA"/>
        </a:p>
      </dgm:t>
    </dgm:pt>
    <dgm:pt modelId="{52D9DF99-EACB-44E6-BAC3-CBF95965D7A8}" type="pres">
      <dgm:prSet presAssocID="{82F6F6A5-E533-44EE-ADA3-DDC4345A85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4CF10E8-EA3B-4118-8115-87106E7B6546}" type="pres">
      <dgm:prSet presAssocID="{DFC72E02-14A7-4BF7-A07C-7F38FE94280B}" presName="centerShape" presStyleLbl="node0" presStyleIdx="0" presStyleCnt="1" custScaleX="123897" custScaleY="105850"/>
      <dgm:spPr/>
      <dgm:t>
        <a:bodyPr/>
        <a:lstStyle/>
        <a:p>
          <a:endParaRPr lang="uk-UA"/>
        </a:p>
      </dgm:t>
    </dgm:pt>
    <dgm:pt modelId="{4489F161-A39E-47C2-95AD-E884F836C038}" type="pres">
      <dgm:prSet presAssocID="{052EA128-9A5C-4CE5-91DA-486E9D8B74E6}" presName="parTrans" presStyleLbl="bgSibTrans2D1" presStyleIdx="0" presStyleCnt="6" custLinFactNeighborX="7270" custLinFactNeighborY="4490"/>
      <dgm:spPr/>
      <dgm:t>
        <a:bodyPr/>
        <a:lstStyle/>
        <a:p>
          <a:endParaRPr lang="uk-UA"/>
        </a:p>
      </dgm:t>
    </dgm:pt>
    <dgm:pt modelId="{852BFC86-15E5-45DF-818A-A8DDA33AB02C}" type="pres">
      <dgm:prSet presAssocID="{D27F6AA5-C46F-49A4-889A-26BB25EF0565}" presName="node" presStyleLbl="node1" presStyleIdx="0" presStyleCnt="6" custScaleX="156868" custScaleY="106157" custRadScaleRad="88117" custRadScaleInc="-302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85C83E-44E4-4D85-85F0-0B85BB7E9008}" type="pres">
      <dgm:prSet presAssocID="{C6FFBF2E-10BE-486C-AB67-CF79DB44F9B8}" presName="parTrans" presStyleLbl="bgSibTrans2D1" presStyleIdx="1" presStyleCnt="6"/>
      <dgm:spPr/>
      <dgm:t>
        <a:bodyPr/>
        <a:lstStyle/>
        <a:p>
          <a:endParaRPr lang="uk-UA"/>
        </a:p>
      </dgm:t>
    </dgm:pt>
    <dgm:pt modelId="{B21FAADE-8EBA-441E-BBA3-FD1ABBA6B540}" type="pres">
      <dgm:prSet presAssocID="{9D8CC572-98AB-4F8E-BDE6-A771A5679CC1}" presName="node" presStyleLbl="node1" presStyleIdx="1" presStyleCnt="6" custScaleX="136555" custScaleY="135197" custRadScaleRad="98670" custRadScaleInc="-89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67B1CF-D610-48F0-9485-57DBE38A202C}" type="pres">
      <dgm:prSet presAssocID="{D1F2F49F-571F-4C2B-A6F1-9EAA4BE40818}" presName="parTrans" presStyleLbl="bgSibTrans2D1" presStyleIdx="2" presStyleCnt="6"/>
      <dgm:spPr/>
      <dgm:t>
        <a:bodyPr/>
        <a:lstStyle/>
        <a:p>
          <a:endParaRPr lang="uk-UA"/>
        </a:p>
      </dgm:t>
    </dgm:pt>
    <dgm:pt modelId="{4A2182F9-C31B-45B3-9363-76C5CF5ED4F7}" type="pres">
      <dgm:prSet presAssocID="{383107C3-BDD7-4221-BBBE-F9012E843569}" presName="node" presStyleLbl="node1" presStyleIdx="2" presStyleCnt="6" custScaleX="147023" custScaleY="117754" custRadScaleRad="101402" custRadScaleInc="18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6BB841-8BEB-4AD0-A9FB-03CC408D40C4}" type="pres">
      <dgm:prSet presAssocID="{85F09F35-E3CC-450C-A9C4-805A49D74468}" presName="parTrans" presStyleLbl="bgSibTrans2D1" presStyleIdx="3" presStyleCnt="6"/>
      <dgm:spPr/>
      <dgm:t>
        <a:bodyPr/>
        <a:lstStyle/>
        <a:p>
          <a:endParaRPr lang="uk-UA"/>
        </a:p>
      </dgm:t>
    </dgm:pt>
    <dgm:pt modelId="{7F31FA5A-B0D6-4535-B97F-BD644BCA0578}" type="pres">
      <dgm:prSet presAssocID="{8AD687F8-87AF-4AD3-BFA3-C51240D7CBC3}" presName="node" presStyleLbl="node1" presStyleIdx="3" presStyleCnt="6" custScaleX="132006" custScaleY="115428" custRadScaleRad="103099" custRadScaleInc="505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68FA82-5188-487C-9A90-48160AF60CA3}" type="pres">
      <dgm:prSet presAssocID="{D83830DA-661A-4306-A700-95D0942B23DC}" presName="parTrans" presStyleLbl="bgSibTrans2D1" presStyleIdx="4" presStyleCnt="6"/>
      <dgm:spPr/>
      <dgm:t>
        <a:bodyPr/>
        <a:lstStyle/>
        <a:p>
          <a:endParaRPr lang="uk-UA"/>
        </a:p>
      </dgm:t>
    </dgm:pt>
    <dgm:pt modelId="{5EFA2FD3-C2DF-4A72-A3E9-2B998A47ED7A}" type="pres">
      <dgm:prSet presAssocID="{0B4DCD53-F288-4140-9CBF-D81A0E31FD7D}" presName="node" presStyleLbl="node1" presStyleIdx="4" presStyleCnt="6" custScaleX="130526" custScaleY="110465" custRadScaleRad="107467" custRadScaleInc="947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5FBA97-97E0-4ACF-8F92-5EB6F6EC30C3}" type="pres">
      <dgm:prSet presAssocID="{59384D7B-105A-4F61-81B4-038848E4EB35}" presName="parTrans" presStyleLbl="bgSibTrans2D1" presStyleIdx="5" presStyleCnt="6" custLinFactNeighborX="-5895" custLinFactNeighborY="3023"/>
      <dgm:spPr/>
      <dgm:t>
        <a:bodyPr/>
        <a:lstStyle/>
        <a:p>
          <a:endParaRPr lang="uk-UA"/>
        </a:p>
      </dgm:t>
    </dgm:pt>
    <dgm:pt modelId="{2F0EAE47-42B0-4B46-9C6D-E459A3A8A19E}" type="pres">
      <dgm:prSet presAssocID="{E05F619D-B499-4D9E-96CA-E09708BDB32F}" presName="node" presStyleLbl="node1" presStyleIdx="5" presStyleCnt="6" custScaleX="164312" custScaleY="187449" custRadScaleRad="90181" custRadScaleInc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F6E95BA-51B5-4DF3-89BE-A50E6113F3A8}" type="presOf" srcId="{C6FFBF2E-10BE-486C-AB67-CF79DB44F9B8}" destId="{9485C83E-44E4-4D85-85F0-0B85BB7E9008}" srcOrd="0" destOrd="0" presId="urn:microsoft.com/office/officeart/2005/8/layout/radial4"/>
    <dgm:cxn modelId="{DE378F25-829A-4520-BACF-9715D2037D17}" srcId="{DFC72E02-14A7-4BF7-A07C-7F38FE94280B}" destId="{E05F619D-B499-4D9E-96CA-E09708BDB32F}" srcOrd="5" destOrd="0" parTransId="{59384D7B-105A-4F61-81B4-038848E4EB35}" sibTransId="{001ED107-4859-42C9-8B55-95E82BDE0699}"/>
    <dgm:cxn modelId="{640D04C6-A76D-42CC-967D-5D8A53C753CD}" type="presOf" srcId="{E05F619D-B499-4D9E-96CA-E09708BDB32F}" destId="{2F0EAE47-42B0-4B46-9C6D-E459A3A8A19E}" srcOrd="0" destOrd="0" presId="urn:microsoft.com/office/officeart/2005/8/layout/radial4"/>
    <dgm:cxn modelId="{9BFFB94C-8E74-4903-A470-61A2E0127562}" srcId="{DFC72E02-14A7-4BF7-A07C-7F38FE94280B}" destId="{0B4DCD53-F288-4140-9CBF-D81A0E31FD7D}" srcOrd="4" destOrd="0" parTransId="{D83830DA-661A-4306-A700-95D0942B23DC}" sibTransId="{3CCA4F18-2FEB-4326-AEF6-D5E72BEB244F}"/>
    <dgm:cxn modelId="{713A77E2-FDCD-4D66-A66D-B71B7FF6F1DB}" type="presOf" srcId="{0B4DCD53-F288-4140-9CBF-D81A0E31FD7D}" destId="{5EFA2FD3-C2DF-4A72-A3E9-2B998A47ED7A}" srcOrd="0" destOrd="0" presId="urn:microsoft.com/office/officeart/2005/8/layout/radial4"/>
    <dgm:cxn modelId="{18F0B94F-E617-46AB-86DE-B5D0CB773E3C}" type="presOf" srcId="{D83830DA-661A-4306-A700-95D0942B23DC}" destId="{8568FA82-5188-487C-9A90-48160AF60CA3}" srcOrd="0" destOrd="0" presId="urn:microsoft.com/office/officeart/2005/8/layout/radial4"/>
    <dgm:cxn modelId="{1F8BC80D-D608-4308-80FF-5AFA122F7C30}" type="presOf" srcId="{59384D7B-105A-4F61-81B4-038848E4EB35}" destId="{9F5FBA97-97E0-4ACF-8F92-5EB6F6EC30C3}" srcOrd="0" destOrd="0" presId="urn:microsoft.com/office/officeart/2005/8/layout/radial4"/>
    <dgm:cxn modelId="{E4637F90-0160-4847-83A1-AE3AA4969A85}" srcId="{DFC72E02-14A7-4BF7-A07C-7F38FE94280B}" destId="{9D8CC572-98AB-4F8E-BDE6-A771A5679CC1}" srcOrd="1" destOrd="0" parTransId="{C6FFBF2E-10BE-486C-AB67-CF79DB44F9B8}" sibTransId="{3D20F64A-A825-42F2-AFFF-763F6920773A}"/>
    <dgm:cxn modelId="{2EBDEFE8-D86D-4C44-B4A1-3188AF20110E}" type="presOf" srcId="{052EA128-9A5C-4CE5-91DA-486E9D8B74E6}" destId="{4489F161-A39E-47C2-95AD-E884F836C038}" srcOrd="0" destOrd="0" presId="urn:microsoft.com/office/officeart/2005/8/layout/radial4"/>
    <dgm:cxn modelId="{A2EF8BF9-209B-45D2-A879-0D48325D9991}" srcId="{DFC72E02-14A7-4BF7-A07C-7F38FE94280B}" destId="{D27F6AA5-C46F-49A4-889A-26BB25EF0565}" srcOrd="0" destOrd="0" parTransId="{052EA128-9A5C-4CE5-91DA-486E9D8B74E6}" sibTransId="{A4731C06-B710-472A-A05A-7ACB9BCB69AF}"/>
    <dgm:cxn modelId="{668E9B94-EAFF-4548-977E-6680BE4B5E1B}" type="presOf" srcId="{DFC72E02-14A7-4BF7-A07C-7F38FE94280B}" destId="{64CF10E8-EA3B-4118-8115-87106E7B6546}" srcOrd="0" destOrd="0" presId="urn:microsoft.com/office/officeart/2005/8/layout/radial4"/>
    <dgm:cxn modelId="{C57E9691-8B23-45E1-8D87-D30E423EF901}" type="presOf" srcId="{8AD687F8-87AF-4AD3-BFA3-C51240D7CBC3}" destId="{7F31FA5A-B0D6-4535-B97F-BD644BCA0578}" srcOrd="0" destOrd="0" presId="urn:microsoft.com/office/officeart/2005/8/layout/radial4"/>
    <dgm:cxn modelId="{165D45B2-49AA-457A-A59A-C288834924E4}" type="presOf" srcId="{82F6F6A5-E533-44EE-ADA3-DDC4345A8531}" destId="{52D9DF99-EACB-44E6-BAC3-CBF95965D7A8}" srcOrd="0" destOrd="0" presId="urn:microsoft.com/office/officeart/2005/8/layout/radial4"/>
    <dgm:cxn modelId="{FAA707D0-F7EB-4C64-B3A7-0680AB310F5B}" type="presOf" srcId="{D27F6AA5-C46F-49A4-889A-26BB25EF0565}" destId="{852BFC86-15E5-45DF-818A-A8DDA33AB02C}" srcOrd="0" destOrd="0" presId="urn:microsoft.com/office/officeart/2005/8/layout/radial4"/>
    <dgm:cxn modelId="{0EBA7791-D299-492D-801A-6EAF41BD596A}" srcId="{82F6F6A5-E533-44EE-ADA3-DDC4345A8531}" destId="{DFC72E02-14A7-4BF7-A07C-7F38FE94280B}" srcOrd="0" destOrd="0" parTransId="{F2175ED2-F650-42DC-92A1-7E5E74E8543E}" sibTransId="{FD70D296-67CE-44E3-B2EF-6B04E2AFFCD9}"/>
    <dgm:cxn modelId="{7B17C9D1-773C-4460-887A-C5F18AEACF56}" type="presOf" srcId="{85F09F35-E3CC-450C-A9C4-805A49D74468}" destId="{9B6BB841-8BEB-4AD0-A9FB-03CC408D40C4}" srcOrd="0" destOrd="0" presId="urn:microsoft.com/office/officeart/2005/8/layout/radial4"/>
    <dgm:cxn modelId="{808B17CD-F63B-45FE-A4E5-44F3A31DBD2E}" type="presOf" srcId="{9D8CC572-98AB-4F8E-BDE6-A771A5679CC1}" destId="{B21FAADE-8EBA-441E-BBA3-FD1ABBA6B540}" srcOrd="0" destOrd="0" presId="urn:microsoft.com/office/officeart/2005/8/layout/radial4"/>
    <dgm:cxn modelId="{DB7E64C3-ECB4-4415-B860-2861130FD024}" srcId="{DFC72E02-14A7-4BF7-A07C-7F38FE94280B}" destId="{383107C3-BDD7-4221-BBBE-F9012E843569}" srcOrd="2" destOrd="0" parTransId="{D1F2F49F-571F-4C2B-A6F1-9EAA4BE40818}" sibTransId="{23C0BC86-ED2B-4D45-A975-9B8ADACD898C}"/>
    <dgm:cxn modelId="{6FA015C8-7C86-4731-85E2-A14B678475F9}" type="presOf" srcId="{383107C3-BDD7-4221-BBBE-F9012E843569}" destId="{4A2182F9-C31B-45B3-9363-76C5CF5ED4F7}" srcOrd="0" destOrd="0" presId="urn:microsoft.com/office/officeart/2005/8/layout/radial4"/>
    <dgm:cxn modelId="{BCA7471C-9B70-4D62-94E6-33C2B679DABC}" srcId="{DFC72E02-14A7-4BF7-A07C-7F38FE94280B}" destId="{8AD687F8-87AF-4AD3-BFA3-C51240D7CBC3}" srcOrd="3" destOrd="0" parTransId="{85F09F35-E3CC-450C-A9C4-805A49D74468}" sibTransId="{2C8A271B-4DB9-42CD-BEBD-88065405F545}"/>
    <dgm:cxn modelId="{FCDEB340-7137-4FC8-BFAC-80371C550612}" type="presOf" srcId="{D1F2F49F-571F-4C2B-A6F1-9EAA4BE40818}" destId="{5D67B1CF-D610-48F0-9485-57DBE38A202C}" srcOrd="0" destOrd="0" presId="urn:microsoft.com/office/officeart/2005/8/layout/radial4"/>
    <dgm:cxn modelId="{99E72C47-3FEB-4A01-9929-E8BD55BF75F3}" type="presParOf" srcId="{52D9DF99-EACB-44E6-BAC3-CBF95965D7A8}" destId="{64CF10E8-EA3B-4118-8115-87106E7B6546}" srcOrd="0" destOrd="0" presId="urn:microsoft.com/office/officeart/2005/8/layout/radial4"/>
    <dgm:cxn modelId="{7EA5B549-6F34-4618-9F77-5C2C4E308FCE}" type="presParOf" srcId="{52D9DF99-EACB-44E6-BAC3-CBF95965D7A8}" destId="{4489F161-A39E-47C2-95AD-E884F836C038}" srcOrd="1" destOrd="0" presId="urn:microsoft.com/office/officeart/2005/8/layout/radial4"/>
    <dgm:cxn modelId="{1A5DE21B-52D9-43C5-84B7-2CD2354A712A}" type="presParOf" srcId="{52D9DF99-EACB-44E6-BAC3-CBF95965D7A8}" destId="{852BFC86-15E5-45DF-818A-A8DDA33AB02C}" srcOrd="2" destOrd="0" presId="urn:microsoft.com/office/officeart/2005/8/layout/radial4"/>
    <dgm:cxn modelId="{516BD62E-916F-4CC1-A7E6-B2C0FEB4282D}" type="presParOf" srcId="{52D9DF99-EACB-44E6-BAC3-CBF95965D7A8}" destId="{9485C83E-44E4-4D85-85F0-0B85BB7E9008}" srcOrd="3" destOrd="0" presId="urn:microsoft.com/office/officeart/2005/8/layout/radial4"/>
    <dgm:cxn modelId="{FA60EA17-9D6C-4327-9D1C-1AA43FCF9DA6}" type="presParOf" srcId="{52D9DF99-EACB-44E6-BAC3-CBF95965D7A8}" destId="{B21FAADE-8EBA-441E-BBA3-FD1ABBA6B540}" srcOrd="4" destOrd="0" presId="urn:microsoft.com/office/officeart/2005/8/layout/radial4"/>
    <dgm:cxn modelId="{EED222C7-82DB-4004-8F11-DBD8B55EB8BC}" type="presParOf" srcId="{52D9DF99-EACB-44E6-BAC3-CBF95965D7A8}" destId="{5D67B1CF-D610-48F0-9485-57DBE38A202C}" srcOrd="5" destOrd="0" presId="urn:microsoft.com/office/officeart/2005/8/layout/radial4"/>
    <dgm:cxn modelId="{BAE6D806-4805-4908-94AE-9482840EA18C}" type="presParOf" srcId="{52D9DF99-EACB-44E6-BAC3-CBF95965D7A8}" destId="{4A2182F9-C31B-45B3-9363-76C5CF5ED4F7}" srcOrd="6" destOrd="0" presId="urn:microsoft.com/office/officeart/2005/8/layout/radial4"/>
    <dgm:cxn modelId="{7C5DCB2D-9B86-4285-B8B4-9C9B1026229F}" type="presParOf" srcId="{52D9DF99-EACB-44E6-BAC3-CBF95965D7A8}" destId="{9B6BB841-8BEB-4AD0-A9FB-03CC408D40C4}" srcOrd="7" destOrd="0" presId="urn:microsoft.com/office/officeart/2005/8/layout/radial4"/>
    <dgm:cxn modelId="{E890E7D2-676C-4E02-B407-24BBC8740884}" type="presParOf" srcId="{52D9DF99-EACB-44E6-BAC3-CBF95965D7A8}" destId="{7F31FA5A-B0D6-4535-B97F-BD644BCA0578}" srcOrd="8" destOrd="0" presId="urn:microsoft.com/office/officeart/2005/8/layout/radial4"/>
    <dgm:cxn modelId="{33604D5B-81C0-413C-BC05-45B67D641794}" type="presParOf" srcId="{52D9DF99-EACB-44E6-BAC3-CBF95965D7A8}" destId="{8568FA82-5188-487C-9A90-48160AF60CA3}" srcOrd="9" destOrd="0" presId="urn:microsoft.com/office/officeart/2005/8/layout/radial4"/>
    <dgm:cxn modelId="{623FBA07-B89F-4AF8-8A24-F4C947154C25}" type="presParOf" srcId="{52D9DF99-EACB-44E6-BAC3-CBF95965D7A8}" destId="{5EFA2FD3-C2DF-4A72-A3E9-2B998A47ED7A}" srcOrd="10" destOrd="0" presId="urn:microsoft.com/office/officeart/2005/8/layout/radial4"/>
    <dgm:cxn modelId="{850EC66B-8FAA-47AC-B37A-BDD081590381}" type="presParOf" srcId="{52D9DF99-EACB-44E6-BAC3-CBF95965D7A8}" destId="{9F5FBA97-97E0-4ACF-8F92-5EB6F6EC30C3}" srcOrd="11" destOrd="0" presId="urn:microsoft.com/office/officeart/2005/8/layout/radial4"/>
    <dgm:cxn modelId="{844CF519-DEF2-4BEC-8277-97404E8C652C}" type="presParOf" srcId="{52D9DF99-EACB-44E6-BAC3-CBF95965D7A8}" destId="{2F0EAE47-42B0-4B46-9C6D-E459A3A8A19E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7562F0-4346-4F61-9800-6DAAAC242B8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B10C4B9-6EAA-46C2-872B-6E7E2D6EFF31}">
      <dgm:prSet phldrT="[Текст]"/>
      <dgm:spPr/>
      <dgm:t>
        <a:bodyPr/>
        <a:lstStyle/>
        <a:p>
          <a:r>
            <a:rPr lang="uk-UA" dirty="0" smtClean="0"/>
            <a:t>Підготовка школярів до засвоєння нового матеріалу</a:t>
          </a:r>
          <a:endParaRPr lang="uk-UA" dirty="0"/>
        </a:p>
      </dgm:t>
    </dgm:pt>
    <dgm:pt modelId="{42992416-9BDC-44DD-9064-F841F4C67859}" type="parTrans" cxnId="{CB0179D8-5F3E-4145-9711-57B8F4DC8326}">
      <dgm:prSet/>
      <dgm:spPr/>
      <dgm:t>
        <a:bodyPr/>
        <a:lstStyle/>
        <a:p>
          <a:endParaRPr lang="uk-UA"/>
        </a:p>
      </dgm:t>
    </dgm:pt>
    <dgm:pt modelId="{5D1B9EC7-7AA7-452C-A0A8-35A5480D58CF}" type="sibTrans" cxnId="{CB0179D8-5F3E-4145-9711-57B8F4DC8326}">
      <dgm:prSet/>
      <dgm:spPr/>
      <dgm:t>
        <a:bodyPr/>
        <a:lstStyle/>
        <a:p>
          <a:endParaRPr lang="uk-UA"/>
        </a:p>
      </dgm:t>
    </dgm:pt>
    <dgm:pt modelId="{7C7A3F72-6EE2-4A0E-8525-67265B68955A}">
      <dgm:prSet phldrT="[Текст]"/>
      <dgm:spPr/>
      <dgm:t>
        <a:bodyPr/>
        <a:lstStyle/>
        <a:p>
          <a:r>
            <a:rPr lang="uk-UA" dirty="0" smtClean="0"/>
            <a:t>диференційовані завдання спрямовані на ліквідацію прогалин у вивченні опорних знань </a:t>
          </a:r>
          <a:endParaRPr lang="uk-UA" dirty="0"/>
        </a:p>
      </dgm:t>
    </dgm:pt>
    <dgm:pt modelId="{1F276DDA-A4DC-489A-92F5-24DCED5FE397}" type="parTrans" cxnId="{4C6E54F2-4B4A-47D4-897D-4B252718EB73}">
      <dgm:prSet/>
      <dgm:spPr/>
      <dgm:t>
        <a:bodyPr/>
        <a:lstStyle/>
        <a:p>
          <a:endParaRPr lang="uk-UA"/>
        </a:p>
      </dgm:t>
    </dgm:pt>
    <dgm:pt modelId="{2C0958EC-FFF7-4DEC-9430-83A4A82BDE8D}" type="sibTrans" cxnId="{4C6E54F2-4B4A-47D4-897D-4B252718EB73}">
      <dgm:prSet/>
      <dgm:spPr/>
      <dgm:t>
        <a:bodyPr/>
        <a:lstStyle/>
        <a:p>
          <a:endParaRPr lang="uk-UA"/>
        </a:p>
      </dgm:t>
    </dgm:pt>
    <dgm:pt modelId="{5D27ED8D-DC26-4BB6-A6A7-D288EF90372A}">
      <dgm:prSet phldrT="[Текст]"/>
      <dgm:spPr/>
      <dgm:t>
        <a:bodyPr/>
        <a:lstStyle/>
        <a:p>
          <a:r>
            <a:rPr lang="uk-UA" dirty="0" smtClean="0"/>
            <a:t>диференційовані завдання спрямовані на розширення чи поглиблення </a:t>
          </a:r>
          <a:endParaRPr lang="uk-UA" dirty="0"/>
        </a:p>
      </dgm:t>
    </dgm:pt>
    <dgm:pt modelId="{9850529F-DA65-4FD3-A1DD-A33F8BF2F84B}" type="parTrans" cxnId="{BA70A09F-DF99-4734-973B-554015235161}">
      <dgm:prSet/>
      <dgm:spPr/>
      <dgm:t>
        <a:bodyPr/>
        <a:lstStyle/>
        <a:p>
          <a:endParaRPr lang="uk-UA"/>
        </a:p>
      </dgm:t>
    </dgm:pt>
    <dgm:pt modelId="{EBF2F9B5-5F4C-4EDF-9509-AEDD3FFA3BEB}" type="sibTrans" cxnId="{BA70A09F-DF99-4734-973B-554015235161}">
      <dgm:prSet/>
      <dgm:spPr/>
      <dgm:t>
        <a:bodyPr/>
        <a:lstStyle/>
        <a:p>
          <a:endParaRPr lang="uk-UA"/>
        </a:p>
      </dgm:t>
    </dgm:pt>
    <dgm:pt modelId="{DB167532-4D30-4AF1-B24D-B57194C811BD}">
      <dgm:prSet phldrT="[Текст]"/>
      <dgm:spPr/>
      <dgm:t>
        <a:bodyPr/>
        <a:lstStyle/>
        <a:p>
          <a:r>
            <a:rPr lang="uk-UA" dirty="0" smtClean="0"/>
            <a:t>Засвоєння нових знань </a:t>
          </a:r>
          <a:endParaRPr lang="uk-UA" dirty="0"/>
        </a:p>
      </dgm:t>
    </dgm:pt>
    <dgm:pt modelId="{3ED17178-FAA6-4915-B1CA-539857E24A04}" type="parTrans" cxnId="{A0E0DD9F-4952-45C1-970E-C88093EA58F1}">
      <dgm:prSet/>
      <dgm:spPr/>
      <dgm:t>
        <a:bodyPr/>
        <a:lstStyle/>
        <a:p>
          <a:endParaRPr lang="uk-UA"/>
        </a:p>
      </dgm:t>
    </dgm:pt>
    <dgm:pt modelId="{9B13AF11-A676-4213-89A8-74B66561B96E}" type="sibTrans" cxnId="{A0E0DD9F-4952-45C1-970E-C88093EA58F1}">
      <dgm:prSet/>
      <dgm:spPr/>
      <dgm:t>
        <a:bodyPr/>
        <a:lstStyle/>
        <a:p>
          <a:endParaRPr lang="uk-UA"/>
        </a:p>
      </dgm:t>
    </dgm:pt>
    <dgm:pt modelId="{4255DACB-5622-4EB0-9391-56860C6CB8B3}">
      <dgm:prSet phldrT="[Текст]"/>
      <dgm:spPr/>
      <dgm:t>
        <a:bodyPr/>
        <a:lstStyle/>
        <a:p>
          <a:r>
            <a:rPr lang="uk-UA" dirty="0" smtClean="0"/>
            <a:t>диференційованим може бути процес первинного сприймання і первинного закріплення</a:t>
          </a:r>
          <a:endParaRPr lang="uk-UA" dirty="0"/>
        </a:p>
      </dgm:t>
    </dgm:pt>
    <dgm:pt modelId="{F57469A3-2AA0-4AF6-8AB2-BCF233903AE2}" type="parTrans" cxnId="{A381660A-454A-4A15-B6DF-7A6F36FD6DA5}">
      <dgm:prSet/>
      <dgm:spPr/>
      <dgm:t>
        <a:bodyPr/>
        <a:lstStyle/>
        <a:p>
          <a:endParaRPr lang="uk-UA"/>
        </a:p>
      </dgm:t>
    </dgm:pt>
    <dgm:pt modelId="{BCEE59FC-DB2A-470D-A6F0-3CFE00EC26D3}" type="sibTrans" cxnId="{A381660A-454A-4A15-B6DF-7A6F36FD6DA5}">
      <dgm:prSet/>
      <dgm:spPr/>
      <dgm:t>
        <a:bodyPr/>
        <a:lstStyle/>
        <a:p>
          <a:endParaRPr lang="uk-UA"/>
        </a:p>
      </dgm:t>
    </dgm:pt>
    <dgm:pt modelId="{15211A1C-C032-4EC4-AFF2-F30CC5CBBE32}">
      <dgm:prSet phldrT="[Текст]"/>
      <dgm:spPr/>
      <dgm:t>
        <a:bodyPr/>
        <a:lstStyle/>
        <a:p>
          <a:r>
            <a:rPr lang="uk-UA" dirty="0" smtClean="0"/>
            <a:t>прийом багаторазового пояснення нового матеріалу</a:t>
          </a:r>
          <a:endParaRPr lang="uk-UA" dirty="0"/>
        </a:p>
      </dgm:t>
    </dgm:pt>
    <dgm:pt modelId="{9CD4F1B4-2678-44FC-9DDC-1F1E05CA0872}" type="parTrans" cxnId="{47CBE67E-605D-4F94-A8BC-D0F612425BC9}">
      <dgm:prSet/>
      <dgm:spPr/>
      <dgm:t>
        <a:bodyPr/>
        <a:lstStyle/>
        <a:p>
          <a:endParaRPr lang="uk-UA"/>
        </a:p>
      </dgm:t>
    </dgm:pt>
    <dgm:pt modelId="{9F85BD6E-F42D-4F7A-BF88-30B8ECCDF9C4}" type="sibTrans" cxnId="{47CBE67E-605D-4F94-A8BC-D0F612425BC9}">
      <dgm:prSet/>
      <dgm:spPr/>
      <dgm:t>
        <a:bodyPr/>
        <a:lstStyle/>
        <a:p>
          <a:endParaRPr lang="uk-UA"/>
        </a:p>
      </dgm:t>
    </dgm:pt>
    <dgm:pt modelId="{CB2E3214-29EA-41EE-ACA0-EE4BF8618F26}" type="pres">
      <dgm:prSet presAssocID="{107562F0-4346-4F61-9800-6DAAAC242B8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E502DE3-0158-42F8-A3FD-58740AF9F279}" type="pres">
      <dgm:prSet presAssocID="{7B10C4B9-6EAA-46C2-872B-6E7E2D6EFF31}" presName="root" presStyleCnt="0"/>
      <dgm:spPr/>
    </dgm:pt>
    <dgm:pt modelId="{7913A5EF-6BBA-4177-9F92-0C80B7509772}" type="pres">
      <dgm:prSet presAssocID="{7B10C4B9-6EAA-46C2-872B-6E7E2D6EFF31}" presName="rootComposite" presStyleCnt="0"/>
      <dgm:spPr/>
    </dgm:pt>
    <dgm:pt modelId="{639BFD0B-B35A-4334-B31E-CAE6CDDCD943}" type="pres">
      <dgm:prSet presAssocID="{7B10C4B9-6EAA-46C2-872B-6E7E2D6EFF31}" presName="rootText" presStyleLbl="node1" presStyleIdx="0" presStyleCnt="2"/>
      <dgm:spPr/>
      <dgm:t>
        <a:bodyPr/>
        <a:lstStyle/>
        <a:p>
          <a:endParaRPr lang="uk-UA"/>
        </a:p>
      </dgm:t>
    </dgm:pt>
    <dgm:pt modelId="{35F79202-2077-479C-A9AC-85A2CAB1DEBC}" type="pres">
      <dgm:prSet presAssocID="{7B10C4B9-6EAA-46C2-872B-6E7E2D6EFF31}" presName="rootConnector" presStyleLbl="node1" presStyleIdx="0" presStyleCnt="2"/>
      <dgm:spPr/>
      <dgm:t>
        <a:bodyPr/>
        <a:lstStyle/>
        <a:p>
          <a:endParaRPr lang="uk-UA"/>
        </a:p>
      </dgm:t>
    </dgm:pt>
    <dgm:pt modelId="{984B9AD1-072E-48F5-BB13-657F82500008}" type="pres">
      <dgm:prSet presAssocID="{7B10C4B9-6EAA-46C2-872B-6E7E2D6EFF31}" presName="childShape" presStyleCnt="0"/>
      <dgm:spPr/>
    </dgm:pt>
    <dgm:pt modelId="{201F34C8-17B2-49F6-88B6-4EC0F556C2BE}" type="pres">
      <dgm:prSet presAssocID="{1F276DDA-A4DC-489A-92F5-24DCED5FE397}" presName="Name13" presStyleLbl="parChTrans1D2" presStyleIdx="0" presStyleCnt="4"/>
      <dgm:spPr/>
      <dgm:t>
        <a:bodyPr/>
        <a:lstStyle/>
        <a:p>
          <a:endParaRPr lang="uk-UA"/>
        </a:p>
      </dgm:t>
    </dgm:pt>
    <dgm:pt modelId="{B0F0F9ED-C5F1-40BD-B978-034EF3C093D5}" type="pres">
      <dgm:prSet presAssocID="{7C7A3F72-6EE2-4A0E-8525-67265B68955A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90CB585-9114-4534-85EE-E090020BE574}" type="pres">
      <dgm:prSet presAssocID="{9850529F-DA65-4FD3-A1DD-A33F8BF2F84B}" presName="Name13" presStyleLbl="parChTrans1D2" presStyleIdx="1" presStyleCnt="4"/>
      <dgm:spPr/>
      <dgm:t>
        <a:bodyPr/>
        <a:lstStyle/>
        <a:p>
          <a:endParaRPr lang="uk-UA"/>
        </a:p>
      </dgm:t>
    </dgm:pt>
    <dgm:pt modelId="{A841246B-38D8-44BC-93B2-CA483E816F9A}" type="pres">
      <dgm:prSet presAssocID="{5D27ED8D-DC26-4BB6-A6A7-D288EF90372A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EA0B14-3527-4ACC-AF29-AC392301339A}" type="pres">
      <dgm:prSet presAssocID="{DB167532-4D30-4AF1-B24D-B57194C811BD}" presName="root" presStyleCnt="0"/>
      <dgm:spPr/>
    </dgm:pt>
    <dgm:pt modelId="{EA4C43C1-A66B-4A3D-8399-92D0E1F21C19}" type="pres">
      <dgm:prSet presAssocID="{DB167532-4D30-4AF1-B24D-B57194C811BD}" presName="rootComposite" presStyleCnt="0"/>
      <dgm:spPr/>
    </dgm:pt>
    <dgm:pt modelId="{1801487A-DB8C-4274-B498-CA478A01141F}" type="pres">
      <dgm:prSet presAssocID="{DB167532-4D30-4AF1-B24D-B57194C811BD}" presName="rootText" presStyleLbl="node1" presStyleIdx="1" presStyleCnt="2"/>
      <dgm:spPr/>
      <dgm:t>
        <a:bodyPr/>
        <a:lstStyle/>
        <a:p>
          <a:endParaRPr lang="uk-UA"/>
        </a:p>
      </dgm:t>
    </dgm:pt>
    <dgm:pt modelId="{50288D07-17F9-4D38-99AA-8285D6C570DD}" type="pres">
      <dgm:prSet presAssocID="{DB167532-4D30-4AF1-B24D-B57194C811BD}" presName="rootConnector" presStyleLbl="node1" presStyleIdx="1" presStyleCnt="2"/>
      <dgm:spPr/>
      <dgm:t>
        <a:bodyPr/>
        <a:lstStyle/>
        <a:p>
          <a:endParaRPr lang="uk-UA"/>
        </a:p>
      </dgm:t>
    </dgm:pt>
    <dgm:pt modelId="{BD36F021-E3A5-4702-8E66-F3E53E05651B}" type="pres">
      <dgm:prSet presAssocID="{DB167532-4D30-4AF1-B24D-B57194C811BD}" presName="childShape" presStyleCnt="0"/>
      <dgm:spPr/>
    </dgm:pt>
    <dgm:pt modelId="{7CDEBCB8-3D27-4AF1-8594-A5DB4020608B}" type="pres">
      <dgm:prSet presAssocID="{F57469A3-2AA0-4AF6-8AB2-BCF233903AE2}" presName="Name13" presStyleLbl="parChTrans1D2" presStyleIdx="2" presStyleCnt="4"/>
      <dgm:spPr/>
      <dgm:t>
        <a:bodyPr/>
        <a:lstStyle/>
        <a:p>
          <a:endParaRPr lang="uk-UA"/>
        </a:p>
      </dgm:t>
    </dgm:pt>
    <dgm:pt modelId="{BF8B6BA1-C0CE-4764-928C-29ECBCF99B21}" type="pres">
      <dgm:prSet presAssocID="{4255DACB-5622-4EB0-9391-56860C6CB8B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65E216-5322-4A1F-8A5D-A1A3A6A58A04}" type="pres">
      <dgm:prSet presAssocID="{9CD4F1B4-2678-44FC-9DDC-1F1E05CA0872}" presName="Name13" presStyleLbl="parChTrans1D2" presStyleIdx="3" presStyleCnt="4"/>
      <dgm:spPr/>
      <dgm:t>
        <a:bodyPr/>
        <a:lstStyle/>
        <a:p>
          <a:endParaRPr lang="uk-UA"/>
        </a:p>
      </dgm:t>
    </dgm:pt>
    <dgm:pt modelId="{57C3D6CA-28F4-4F02-83A4-B14074686DB6}" type="pres">
      <dgm:prSet presAssocID="{15211A1C-C032-4EC4-AFF2-F30CC5CBBE32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C6E54F2-4B4A-47D4-897D-4B252718EB73}" srcId="{7B10C4B9-6EAA-46C2-872B-6E7E2D6EFF31}" destId="{7C7A3F72-6EE2-4A0E-8525-67265B68955A}" srcOrd="0" destOrd="0" parTransId="{1F276DDA-A4DC-489A-92F5-24DCED5FE397}" sibTransId="{2C0958EC-FFF7-4DEC-9430-83A4A82BDE8D}"/>
    <dgm:cxn modelId="{FDAA8103-8D1F-41CC-9AAB-8E3939AF45CE}" type="presOf" srcId="{7B10C4B9-6EAA-46C2-872B-6E7E2D6EFF31}" destId="{639BFD0B-B35A-4334-B31E-CAE6CDDCD943}" srcOrd="0" destOrd="0" presId="urn:microsoft.com/office/officeart/2005/8/layout/hierarchy3"/>
    <dgm:cxn modelId="{83D1F963-5989-4213-BE41-736FBA2CBB4E}" type="presOf" srcId="{9CD4F1B4-2678-44FC-9DDC-1F1E05CA0872}" destId="{4C65E216-5322-4A1F-8A5D-A1A3A6A58A04}" srcOrd="0" destOrd="0" presId="urn:microsoft.com/office/officeart/2005/8/layout/hierarchy3"/>
    <dgm:cxn modelId="{F9D0676E-2DFA-458E-A8D6-367980E7CAA9}" type="presOf" srcId="{1F276DDA-A4DC-489A-92F5-24DCED5FE397}" destId="{201F34C8-17B2-49F6-88B6-4EC0F556C2BE}" srcOrd="0" destOrd="0" presId="urn:microsoft.com/office/officeart/2005/8/layout/hierarchy3"/>
    <dgm:cxn modelId="{CB0179D8-5F3E-4145-9711-57B8F4DC8326}" srcId="{107562F0-4346-4F61-9800-6DAAAC242B87}" destId="{7B10C4B9-6EAA-46C2-872B-6E7E2D6EFF31}" srcOrd="0" destOrd="0" parTransId="{42992416-9BDC-44DD-9064-F841F4C67859}" sibTransId="{5D1B9EC7-7AA7-452C-A0A8-35A5480D58CF}"/>
    <dgm:cxn modelId="{A0E0DD9F-4952-45C1-970E-C88093EA58F1}" srcId="{107562F0-4346-4F61-9800-6DAAAC242B87}" destId="{DB167532-4D30-4AF1-B24D-B57194C811BD}" srcOrd="1" destOrd="0" parTransId="{3ED17178-FAA6-4915-B1CA-539857E24A04}" sibTransId="{9B13AF11-A676-4213-89A8-74B66561B96E}"/>
    <dgm:cxn modelId="{B8B36E39-2FC0-4334-8F08-13915E1E7411}" type="presOf" srcId="{7B10C4B9-6EAA-46C2-872B-6E7E2D6EFF31}" destId="{35F79202-2077-479C-A9AC-85A2CAB1DEBC}" srcOrd="1" destOrd="0" presId="urn:microsoft.com/office/officeart/2005/8/layout/hierarchy3"/>
    <dgm:cxn modelId="{925CA8F8-2483-401C-8905-2B9E5DAC7165}" type="presOf" srcId="{15211A1C-C032-4EC4-AFF2-F30CC5CBBE32}" destId="{57C3D6CA-28F4-4F02-83A4-B14074686DB6}" srcOrd="0" destOrd="0" presId="urn:microsoft.com/office/officeart/2005/8/layout/hierarchy3"/>
    <dgm:cxn modelId="{721A36B1-28DF-41CD-A842-3A9A4A74C153}" type="presOf" srcId="{107562F0-4346-4F61-9800-6DAAAC242B87}" destId="{CB2E3214-29EA-41EE-ACA0-EE4BF8618F26}" srcOrd="0" destOrd="0" presId="urn:microsoft.com/office/officeart/2005/8/layout/hierarchy3"/>
    <dgm:cxn modelId="{B83818A1-19E8-4924-B0CB-9619E1A50500}" type="presOf" srcId="{4255DACB-5622-4EB0-9391-56860C6CB8B3}" destId="{BF8B6BA1-C0CE-4764-928C-29ECBCF99B21}" srcOrd="0" destOrd="0" presId="urn:microsoft.com/office/officeart/2005/8/layout/hierarchy3"/>
    <dgm:cxn modelId="{A381660A-454A-4A15-B6DF-7A6F36FD6DA5}" srcId="{DB167532-4D30-4AF1-B24D-B57194C811BD}" destId="{4255DACB-5622-4EB0-9391-56860C6CB8B3}" srcOrd="0" destOrd="0" parTransId="{F57469A3-2AA0-4AF6-8AB2-BCF233903AE2}" sibTransId="{BCEE59FC-DB2A-470D-A6F0-3CFE00EC26D3}"/>
    <dgm:cxn modelId="{8973220D-BB27-4120-B3D0-12042D7773EC}" type="presOf" srcId="{5D27ED8D-DC26-4BB6-A6A7-D288EF90372A}" destId="{A841246B-38D8-44BC-93B2-CA483E816F9A}" srcOrd="0" destOrd="0" presId="urn:microsoft.com/office/officeart/2005/8/layout/hierarchy3"/>
    <dgm:cxn modelId="{7C1CA6FE-04AE-4131-8393-514EC157AD72}" type="presOf" srcId="{DB167532-4D30-4AF1-B24D-B57194C811BD}" destId="{1801487A-DB8C-4274-B498-CA478A01141F}" srcOrd="0" destOrd="0" presId="urn:microsoft.com/office/officeart/2005/8/layout/hierarchy3"/>
    <dgm:cxn modelId="{47CBE67E-605D-4F94-A8BC-D0F612425BC9}" srcId="{DB167532-4D30-4AF1-B24D-B57194C811BD}" destId="{15211A1C-C032-4EC4-AFF2-F30CC5CBBE32}" srcOrd="1" destOrd="0" parTransId="{9CD4F1B4-2678-44FC-9DDC-1F1E05CA0872}" sibTransId="{9F85BD6E-F42D-4F7A-BF88-30B8ECCDF9C4}"/>
    <dgm:cxn modelId="{9BEDF606-26AE-4C8D-B421-59BC2B087F45}" type="presOf" srcId="{9850529F-DA65-4FD3-A1DD-A33F8BF2F84B}" destId="{790CB585-9114-4534-85EE-E090020BE574}" srcOrd="0" destOrd="0" presId="urn:microsoft.com/office/officeart/2005/8/layout/hierarchy3"/>
    <dgm:cxn modelId="{0755BB9B-9AB7-4BFC-9D5D-FCACA758C7D2}" type="presOf" srcId="{DB167532-4D30-4AF1-B24D-B57194C811BD}" destId="{50288D07-17F9-4D38-99AA-8285D6C570DD}" srcOrd="1" destOrd="0" presId="urn:microsoft.com/office/officeart/2005/8/layout/hierarchy3"/>
    <dgm:cxn modelId="{BA70A09F-DF99-4734-973B-554015235161}" srcId="{7B10C4B9-6EAA-46C2-872B-6E7E2D6EFF31}" destId="{5D27ED8D-DC26-4BB6-A6A7-D288EF90372A}" srcOrd="1" destOrd="0" parTransId="{9850529F-DA65-4FD3-A1DD-A33F8BF2F84B}" sibTransId="{EBF2F9B5-5F4C-4EDF-9509-AEDD3FFA3BEB}"/>
    <dgm:cxn modelId="{0DA76736-54EF-4023-99A2-992F4F5B71FC}" type="presOf" srcId="{F57469A3-2AA0-4AF6-8AB2-BCF233903AE2}" destId="{7CDEBCB8-3D27-4AF1-8594-A5DB4020608B}" srcOrd="0" destOrd="0" presId="urn:microsoft.com/office/officeart/2005/8/layout/hierarchy3"/>
    <dgm:cxn modelId="{6ECE8CB9-1940-4D88-A5C2-5BB7225C8667}" type="presOf" srcId="{7C7A3F72-6EE2-4A0E-8525-67265B68955A}" destId="{B0F0F9ED-C5F1-40BD-B978-034EF3C093D5}" srcOrd="0" destOrd="0" presId="urn:microsoft.com/office/officeart/2005/8/layout/hierarchy3"/>
    <dgm:cxn modelId="{1A285AC6-7DF0-4E85-B559-EDA2288A44D1}" type="presParOf" srcId="{CB2E3214-29EA-41EE-ACA0-EE4BF8618F26}" destId="{6E502DE3-0158-42F8-A3FD-58740AF9F279}" srcOrd="0" destOrd="0" presId="urn:microsoft.com/office/officeart/2005/8/layout/hierarchy3"/>
    <dgm:cxn modelId="{046A951F-9178-49DA-8213-A76CAADD751A}" type="presParOf" srcId="{6E502DE3-0158-42F8-A3FD-58740AF9F279}" destId="{7913A5EF-6BBA-4177-9F92-0C80B7509772}" srcOrd="0" destOrd="0" presId="urn:microsoft.com/office/officeart/2005/8/layout/hierarchy3"/>
    <dgm:cxn modelId="{DD7EF783-408F-4CFD-90D9-2CC142B05E64}" type="presParOf" srcId="{7913A5EF-6BBA-4177-9F92-0C80B7509772}" destId="{639BFD0B-B35A-4334-B31E-CAE6CDDCD943}" srcOrd="0" destOrd="0" presId="urn:microsoft.com/office/officeart/2005/8/layout/hierarchy3"/>
    <dgm:cxn modelId="{50762C50-4EF4-4B68-A788-BA6FDA2E43C7}" type="presParOf" srcId="{7913A5EF-6BBA-4177-9F92-0C80B7509772}" destId="{35F79202-2077-479C-A9AC-85A2CAB1DEBC}" srcOrd="1" destOrd="0" presId="urn:microsoft.com/office/officeart/2005/8/layout/hierarchy3"/>
    <dgm:cxn modelId="{FBD7824D-85CD-4268-B716-A9B98350CA08}" type="presParOf" srcId="{6E502DE3-0158-42F8-A3FD-58740AF9F279}" destId="{984B9AD1-072E-48F5-BB13-657F82500008}" srcOrd="1" destOrd="0" presId="urn:microsoft.com/office/officeart/2005/8/layout/hierarchy3"/>
    <dgm:cxn modelId="{4A7BCDEA-D86A-4F14-B019-25645220E3F1}" type="presParOf" srcId="{984B9AD1-072E-48F5-BB13-657F82500008}" destId="{201F34C8-17B2-49F6-88B6-4EC0F556C2BE}" srcOrd="0" destOrd="0" presId="urn:microsoft.com/office/officeart/2005/8/layout/hierarchy3"/>
    <dgm:cxn modelId="{31C7F22F-C89D-46CE-9D1B-213A4DEF0365}" type="presParOf" srcId="{984B9AD1-072E-48F5-BB13-657F82500008}" destId="{B0F0F9ED-C5F1-40BD-B978-034EF3C093D5}" srcOrd="1" destOrd="0" presId="urn:microsoft.com/office/officeart/2005/8/layout/hierarchy3"/>
    <dgm:cxn modelId="{D1A7ACF4-8AC2-456E-8C74-58FDCA6FAC7D}" type="presParOf" srcId="{984B9AD1-072E-48F5-BB13-657F82500008}" destId="{790CB585-9114-4534-85EE-E090020BE574}" srcOrd="2" destOrd="0" presId="urn:microsoft.com/office/officeart/2005/8/layout/hierarchy3"/>
    <dgm:cxn modelId="{B7DF66CD-7785-4D07-9E8D-27263A50D869}" type="presParOf" srcId="{984B9AD1-072E-48F5-BB13-657F82500008}" destId="{A841246B-38D8-44BC-93B2-CA483E816F9A}" srcOrd="3" destOrd="0" presId="urn:microsoft.com/office/officeart/2005/8/layout/hierarchy3"/>
    <dgm:cxn modelId="{27A0F72F-7B65-45B1-B6AE-98DDE0AC629D}" type="presParOf" srcId="{CB2E3214-29EA-41EE-ACA0-EE4BF8618F26}" destId="{D2EA0B14-3527-4ACC-AF29-AC392301339A}" srcOrd="1" destOrd="0" presId="urn:microsoft.com/office/officeart/2005/8/layout/hierarchy3"/>
    <dgm:cxn modelId="{991577B0-2AA6-4C84-B72D-4DF68C4D3FCD}" type="presParOf" srcId="{D2EA0B14-3527-4ACC-AF29-AC392301339A}" destId="{EA4C43C1-A66B-4A3D-8399-92D0E1F21C19}" srcOrd="0" destOrd="0" presId="urn:microsoft.com/office/officeart/2005/8/layout/hierarchy3"/>
    <dgm:cxn modelId="{E00E9B86-BCFD-4D60-8F74-6C9E4FFB20C6}" type="presParOf" srcId="{EA4C43C1-A66B-4A3D-8399-92D0E1F21C19}" destId="{1801487A-DB8C-4274-B498-CA478A01141F}" srcOrd="0" destOrd="0" presId="urn:microsoft.com/office/officeart/2005/8/layout/hierarchy3"/>
    <dgm:cxn modelId="{C78D6FB3-ABD2-431C-BFEE-0DCF348C9CE6}" type="presParOf" srcId="{EA4C43C1-A66B-4A3D-8399-92D0E1F21C19}" destId="{50288D07-17F9-4D38-99AA-8285D6C570DD}" srcOrd="1" destOrd="0" presId="urn:microsoft.com/office/officeart/2005/8/layout/hierarchy3"/>
    <dgm:cxn modelId="{0A6D7E21-BC9A-4BA8-A838-1E6AC87AD001}" type="presParOf" srcId="{D2EA0B14-3527-4ACC-AF29-AC392301339A}" destId="{BD36F021-E3A5-4702-8E66-F3E53E05651B}" srcOrd="1" destOrd="0" presId="urn:microsoft.com/office/officeart/2005/8/layout/hierarchy3"/>
    <dgm:cxn modelId="{0D01101E-92B5-440C-B4F1-84CD03DA0FBF}" type="presParOf" srcId="{BD36F021-E3A5-4702-8E66-F3E53E05651B}" destId="{7CDEBCB8-3D27-4AF1-8594-A5DB4020608B}" srcOrd="0" destOrd="0" presId="urn:microsoft.com/office/officeart/2005/8/layout/hierarchy3"/>
    <dgm:cxn modelId="{914C98C0-90F2-41D1-8BB1-109B481730D2}" type="presParOf" srcId="{BD36F021-E3A5-4702-8E66-F3E53E05651B}" destId="{BF8B6BA1-C0CE-4764-928C-29ECBCF99B21}" srcOrd="1" destOrd="0" presId="urn:microsoft.com/office/officeart/2005/8/layout/hierarchy3"/>
    <dgm:cxn modelId="{9BF42582-D929-42CB-893B-96BEB99F342F}" type="presParOf" srcId="{BD36F021-E3A5-4702-8E66-F3E53E05651B}" destId="{4C65E216-5322-4A1F-8A5D-A1A3A6A58A04}" srcOrd="2" destOrd="0" presId="urn:microsoft.com/office/officeart/2005/8/layout/hierarchy3"/>
    <dgm:cxn modelId="{24962B96-6A87-4E2A-A438-C9EEF9D20140}" type="presParOf" srcId="{BD36F021-E3A5-4702-8E66-F3E53E05651B}" destId="{57C3D6CA-28F4-4F02-83A4-B14074686DB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7635F8-1682-40C7-88C9-5350C78A216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6DA263D-F37C-43B9-ABC5-2EADD5228CB7}">
      <dgm:prSet phldrT="[Текст]"/>
      <dgm:spPr/>
      <dgm:t>
        <a:bodyPr/>
        <a:lstStyle/>
        <a:p>
          <a:r>
            <a:rPr lang="uk-UA" dirty="0" smtClean="0"/>
            <a:t>Етап закріплення набутих знань</a:t>
          </a:r>
          <a:endParaRPr lang="uk-UA" dirty="0"/>
        </a:p>
      </dgm:t>
    </dgm:pt>
    <dgm:pt modelId="{5775B7C7-3884-4D9C-B2D5-07263F526129}" type="parTrans" cxnId="{665B6A60-1C7A-4BCC-AE87-0461EDCBB08B}">
      <dgm:prSet/>
      <dgm:spPr/>
      <dgm:t>
        <a:bodyPr/>
        <a:lstStyle/>
        <a:p>
          <a:endParaRPr lang="uk-UA"/>
        </a:p>
      </dgm:t>
    </dgm:pt>
    <dgm:pt modelId="{096F92AF-1CCB-4CC8-A88C-A52951255EF4}" type="sibTrans" cxnId="{665B6A60-1C7A-4BCC-AE87-0461EDCBB08B}">
      <dgm:prSet/>
      <dgm:spPr/>
      <dgm:t>
        <a:bodyPr/>
        <a:lstStyle/>
        <a:p>
          <a:endParaRPr lang="uk-UA"/>
        </a:p>
      </dgm:t>
    </dgm:pt>
    <dgm:pt modelId="{1A141EEF-C12C-4B36-A32A-6A3669773AD6}">
      <dgm:prSet phldrT="[Текст]"/>
      <dgm:spPr/>
      <dgm:t>
        <a:bodyPr/>
        <a:lstStyle/>
        <a:p>
          <a:r>
            <a:rPr lang="uk-UA" dirty="0" smtClean="0"/>
            <a:t>Зменшення міри допомоги слабшим учням і ускладнення завдань сильнішим учням</a:t>
          </a:r>
          <a:endParaRPr lang="uk-UA" dirty="0"/>
        </a:p>
      </dgm:t>
    </dgm:pt>
    <dgm:pt modelId="{EB4DC536-EDB0-440B-9E91-010847553778}" type="parTrans" cxnId="{30274F55-D307-4B1C-8A9A-2CB5A3790630}">
      <dgm:prSet/>
      <dgm:spPr/>
      <dgm:t>
        <a:bodyPr/>
        <a:lstStyle/>
        <a:p>
          <a:endParaRPr lang="uk-UA"/>
        </a:p>
      </dgm:t>
    </dgm:pt>
    <dgm:pt modelId="{05EDC58B-3DFF-44F4-9347-9F46F46DFD1E}" type="sibTrans" cxnId="{30274F55-D307-4B1C-8A9A-2CB5A3790630}">
      <dgm:prSet/>
      <dgm:spPr/>
      <dgm:t>
        <a:bodyPr/>
        <a:lstStyle/>
        <a:p>
          <a:endParaRPr lang="uk-UA"/>
        </a:p>
      </dgm:t>
    </dgm:pt>
    <dgm:pt modelId="{CF986CEE-9A46-4960-970A-92C9141A8323}">
      <dgm:prSet phldrT="[Текст]"/>
      <dgm:spPr/>
      <dgm:t>
        <a:bodyPr/>
        <a:lstStyle/>
        <a:p>
          <a:r>
            <a:rPr lang="uk-UA" dirty="0" smtClean="0"/>
            <a:t>Диференціація домашнього завдання</a:t>
          </a:r>
          <a:endParaRPr lang="uk-UA" dirty="0"/>
        </a:p>
      </dgm:t>
    </dgm:pt>
    <dgm:pt modelId="{0A12DA1B-7C63-4B8A-B976-2A1E1234E934}" type="parTrans" cxnId="{05E31161-A9FE-48EB-AF77-C178856AB992}">
      <dgm:prSet/>
      <dgm:spPr/>
      <dgm:t>
        <a:bodyPr/>
        <a:lstStyle/>
        <a:p>
          <a:endParaRPr lang="uk-UA"/>
        </a:p>
      </dgm:t>
    </dgm:pt>
    <dgm:pt modelId="{C17925D1-50F5-4B74-879E-6FDD12CCBC8F}" type="sibTrans" cxnId="{05E31161-A9FE-48EB-AF77-C178856AB992}">
      <dgm:prSet/>
      <dgm:spPr/>
      <dgm:t>
        <a:bodyPr/>
        <a:lstStyle/>
        <a:p>
          <a:endParaRPr lang="uk-UA"/>
        </a:p>
      </dgm:t>
    </dgm:pt>
    <dgm:pt modelId="{BDADDEBA-B8FB-4684-950F-F06958291EF3}">
      <dgm:prSet phldrT="[Текст]"/>
      <dgm:spPr/>
      <dgm:t>
        <a:bodyPr/>
        <a:lstStyle/>
        <a:p>
          <a:r>
            <a:rPr lang="uk-UA" dirty="0" smtClean="0"/>
            <a:t>Забезпечення групової роботи</a:t>
          </a:r>
          <a:endParaRPr lang="uk-UA" dirty="0"/>
        </a:p>
      </dgm:t>
    </dgm:pt>
    <dgm:pt modelId="{6A3A03C6-10A1-4931-BA61-3E23031AC2A5}" type="parTrans" cxnId="{09D59C9C-85F5-4C3F-9A1E-66A66054BC0C}">
      <dgm:prSet/>
      <dgm:spPr/>
      <dgm:t>
        <a:bodyPr/>
        <a:lstStyle/>
        <a:p>
          <a:endParaRPr lang="uk-UA"/>
        </a:p>
      </dgm:t>
    </dgm:pt>
    <dgm:pt modelId="{68A08D22-1F18-499B-989F-405930F44436}" type="sibTrans" cxnId="{09D59C9C-85F5-4C3F-9A1E-66A66054BC0C}">
      <dgm:prSet/>
      <dgm:spPr/>
      <dgm:t>
        <a:bodyPr/>
        <a:lstStyle/>
        <a:p>
          <a:endParaRPr lang="uk-UA"/>
        </a:p>
      </dgm:t>
    </dgm:pt>
    <dgm:pt modelId="{019BAFF1-386D-4BB0-9D28-6B9D8241670C}">
      <dgm:prSet phldrT="[Текст]"/>
      <dgm:spPr/>
      <dgm:t>
        <a:bodyPr/>
        <a:lstStyle/>
        <a:p>
          <a:r>
            <a:rPr lang="uk-UA" dirty="0" smtClean="0"/>
            <a:t>Диференціація за обсягом </a:t>
          </a:r>
          <a:endParaRPr lang="uk-UA" dirty="0"/>
        </a:p>
      </dgm:t>
    </dgm:pt>
    <dgm:pt modelId="{752BC162-8507-4B5B-9A55-EBC16C4CDABA}" type="parTrans" cxnId="{D767DB13-4095-44CB-AE7E-73553B6E7F78}">
      <dgm:prSet/>
      <dgm:spPr/>
      <dgm:t>
        <a:bodyPr/>
        <a:lstStyle/>
        <a:p>
          <a:endParaRPr lang="uk-UA"/>
        </a:p>
      </dgm:t>
    </dgm:pt>
    <dgm:pt modelId="{65CD72EC-A92E-4581-AA56-3B3492FD1E9A}" type="sibTrans" cxnId="{D767DB13-4095-44CB-AE7E-73553B6E7F78}">
      <dgm:prSet/>
      <dgm:spPr/>
      <dgm:t>
        <a:bodyPr/>
        <a:lstStyle/>
        <a:p>
          <a:endParaRPr lang="uk-UA"/>
        </a:p>
      </dgm:t>
    </dgm:pt>
    <dgm:pt modelId="{51C589FE-1A2B-40A3-BC7D-FAFBF42700E3}">
      <dgm:prSet phldrT="[Текст]"/>
      <dgm:spPr/>
      <dgm:t>
        <a:bodyPr/>
        <a:lstStyle/>
        <a:p>
          <a:r>
            <a:rPr lang="uk-UA" dirty="0" smtClean="0"/>
            <a:t>Доповнення до вправ підручника додатковими завданнями</a:t>
          </a:r>
          <a:endParaRPr lang="uk-UA" dirty="0"/>
        </a:p>
      </dgm:t>
    </dgm:pt>
    <dgm:pt modelId="{AE5B5465-400B-4A93-9737-A1258B5A5B8E}" type="parTrans" cxnId="{00ABE110-82F3-405D-A483-FAD5EBBAF6CD}">
      <dgm:prSet/>
      <dgm:spPr/>
      <dgm:t>
        <a:bodyPr/>
        <a:lstStyle/>
        <a:p>
          <a:endParaRPr lang="uk-UA"/>
        </a:p>
      </dgm:t>
    </dgm:pt>
    <dgm:pt modelId="{97D8FEAF-7CE3-4E00-9A5A-7E1296495A5D}" type="sibTrans" cxnId="{00ABE110-82F3-405D-A483-FAD5EBBAF6CD}">
      <dgm:prSet/>
      <dgm:spPr/>
      <dgm:t>
        <a:bodyPr/>
        <a:lstStyle/>
        <a:p>
          <a:endParaRPr lang="uk-UA"/>
        </a:p>
      </dgm:t>
    </dgm:pt>
    <dgm:pt modelId="{F0594346-7C1B-4DB4-A595-014787810736}" type="pres">
      <dgm:prSet presAssocID="{B67635F8-1682-40C7-88C9-5350C78A216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B3B6C228-327A-4AD9-B1AC-0EA973A5D35E}" type="pres">
      <dgm:prSet presAssocID="{66DA263D-F37C-43B9-ABC5-2EADD5228CB7}" presName="root" presStyleCnt="0"/>
      <dgm:spPr/>
    </dgm:pt>
    <dgm:pt modelId="{72B2DED4-F8E1-421C-921C-EFB30B13A48C}" type="pres">
      <dgm:prSet presAssocID="{66DA263D-F37C-43B9-ABC5-2EADD5228CB7}" presName="rootComposite" presStyleCnt="0"/>
      <dgm:spPr/>
    </dgm:pt>
    <dgm:pt modelId="{9E66AA4C-5F6C-4030-BC21-CD11CD3719BD}" type="pres">
      <dgm:prSet presAssocID="{66DA263D-F37C-43B9-ABC5-2EADD5228CB7}" presName="rootText" presStyleLbl="node1" presStyleIdx="0" presStyleCnt="2"/>
      <dgm:spPr/>
      <dgm:t>
        <a:bodyPr/>
        <a:lstStyle/>
        <a:p>
          <a:endParaRPr lang="uk-UA"/>
        </a:p>
      </dgm:t>
    </dgm:pt>
    <dgm:pt modelId="{9480D18F-709A-42EE-9D8C-314B452B814A}" type="pres">
      <dgm:prSet presAssocID="{66DA263D-F37C-43B9-ABC5-2EADD5228CB7}" presName="rootConnector" presStyleLbl="node1" presStyleIdx="0" presStyleCnt="2"/>
      <dgm:spPr/>
      <dgm:t>
        <a:bodyPr/>
        <a:lstStyle/>
        <a:p>
          <a:endParaRPr lang="uk-UA"/>
        </a:p>
      </dgm:t>
    </dgm:pt>
    <dgm:pt modelId="{0C4CA2AD-7824-4CF4-A017-C6EAE9013E0A}" type="pres">
      <dgm:prSet presAssocID="{66DA263D-F37C-43B9-ABC5-2EADD5228CB7}" presName="childShape" presStyleCnt="0"/>
      <dgm:spPr/>
    </dgm:pt>
    <dgm:pt modelId="{907D6857-0FB9-4FD2-B17B-9726428E8F2E}" type="pres">
      <dgm:prSet presAssocID="{EB4DC536-EDB0-440B-9E91-010847553778}" presName="Name13" presStyleLbl="parChTrans1D2" presStyleIdx="0" presStyleCnt="4"/>
      <dgm:spPr/>
      <dgm:t>
        <a:bodyPr/>
        <a:lstStyle/>
        <a:p>
          <a:endParaRPr lang="uk-UA"/>
        </a:p>
      </dgm:t>
    </dgm:pt>
    <dgm:pt modelId="{01A55098-63BE-4073-9462-2073A6962A35}" type="pres">
      <dgm:prSet presAssocID="{1A141EEF-C12C-4B36-A32A-6A3669773AD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49736C-1840-42F0-A102-C5E66FBBA233}" type="pres">
      <dgm:prSet presAssocID="{AE5B5465-400B-4A93-9737-A1258B5A5B8E}" presName="Name13" presStyleLbl="parChTrans1D2" presStyleIdx="1" presStyleCnt="4"/>
      <dgm:spPr/>
      <dgm:t>
        <a:bodyPr/>
        <a:lstStyle/>
        <a:p>
          <a:endParaRPr lang="uk-UA"/>
        </a:p>
      </dgm:t>
    </dgm:pt>
    <dgm:pt modelId="{A0DE8DAD-D450-48C6-8EED-5F3A26F5CEF8}" type="pres">
      <dgm:prSet presAssocID="{51C589FE-1A2B-40A3-BC7D-FAFBF42700E3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4DF2B2-A742-4266-8B8E-750C2ADA6A90}" type="pres">
      <dgm:prSet presAssocID="{CF986CEE-9A46-4960-970A-92C9141A8323}" presName="root" presStyleCnt="0"/>
      <dgm:spPr/>
    </dgm:pt>
    <dgm:pt modelId="{6D5CF2B0-09F9-4E6B-88F1-FAD3FC18D82D}" type="pres">
      <dgm:prSet presAssocID="{CF986CEE-9A46-4960-970A-92C9141A8323}" presName="rootComposite" presStyleCnt="0"/>
      <dgm:spPr/>
    </dgm:pt>
    <dgm:pt modelId="{4526DD2D-2FE2-4A6D-AFB3-E27156C3E40B}" type="pres">
      <dgm:prSet presAssocID="{CF986CEE-9A46-4960-970A-92C9141A8323}" presName="rootText" presStyleLbl="node1" presStyleIdx="1" presStyleCnt="2"/>
      <dgm:spPr/>
      <dgm:t>
        <a:bodyPr/>
        <a:lstStyle/>
        <a:p>
          <a:endParaRPr lang="uk-UA"/>
        </a:p>
      </dgm:t>
    </dgm:pt>
    <dgm:pt modelId="{7F0C85B7-6E49-4747-9EFA-7C6F0EC55993}" type="pres">
      <dgm:prSet presAssocID="{CF986CEE-9A46-4960-970A-92C9141A8323}" presName="rootConnector" presStyleLbl="node1" presStyleIdx="1" presStyleCnt="2"/>
      <dgm:spPr/>
      <dgm:t>
        <a:bodyPr/>
        <a:lstStyle/>
        <a:p>
          <a:endParaRPr lang="uk-UA"/>
        </a:p>
      </dgm:t>
    </dgm:pt>
    <dgm:pt modelId="{24489A51-0408-494B-97FF-F0C1D800C2FC}" type="pres">
      <dgm:prSet presAssocID="{CF986CEE-9A46-4960-970A-92C9141A8323}" presName="childShape" presStyleCnt="0"/>
      <dgm:spPr/>
    </dgm:pt>
    <dgm:pt modelId="{E7766143-5983-4A56-B27E-D0491B9D8822}" type="pres">
      <dgm:prSet presAssocID="{6A3A03C6-10A1-4931-BA61-3E23031AC2A5}" presName="Name13" presStyleLbl="parChTrans1D2" presStyleIdx="2" presStyleCnt="4"/>
      <dgm:spPr/>
      <dgm:t>
        <a:bodyPr/>
        <a:lstStyle/>
        <a:p>
          <a:endParaRPr lang="uk-UA"/>
        </a:p>
      </dgm:t>
    </dgm:pt>
    <dgm:pt modelId="{BBB574F9-D530-4F2C-9EB2-11B4BC916061}" type="pres">
      <dgm:prSet presAssocID="{BDADDEBA-B8FB-4684-950F-F06958291EF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05EF0F-BBF3-4AD9-B5C6-C9F815807436}" type="pres">
      <dgm:prSet presAssocID="{752BC162-8507-4B5B-9A55-EBC16C4CDABA}" presName="Name13" presStyleLbl="parChTrans1D2" presStyleIdx="3" presStyleCnt="4"/>
      <dgm:spPr/>
      <dgm:t>
        <a:bodyPr/>
        <a:lstStyle/>
        <a:p>
          <a:endParaRPr lang="uk-UA"/>
        </a:p>
      </dgm:t>
    </dgm:pt>
    <dgm:pt modelId="{1571004C-FF30-4713-9A1D-D3BF5A8B2F59}" type="pres">
      <dgm:prSet presAssocID="{019BAFF1-386D-4BB0-9D28-6B9D8241670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0274F55-D307-4B1C-8A9A-2CB5A3790630}" srcId="{66DA263D-F37C-43B9-ABC5-2EADD5228CB7}" destId="{1A141EEF-C12C-4B36-A32A-6A3669773AD6}" srcOrd="0" destOrd="0" parTransId="{EB4DC536-EDB0-440B-9E91-010847553778}" sibTransId="{05EDC58B-3DFF-44F4-9347-9F46F46DFD1E}"/>
    <dgm:cxn modelId="{6CA2DDE4-AF47-4E63-8DF7-0AF8A87F342E}" type="presOf" srcId="{66DA263D-F37C-43B9-ABC5-2EADD5228CB7}" destId="{9480D18F-709A-42EE-9D8C-314B452B814A}" srcOrd="1" destOrd="0" presId="urn:microsoft.com/office/officeart/2005/8/layout/hierarchy3"/>
    <dgm:cxn modelId="{B670E90D-1B64-4F62-9ADF-D773BBA6DF18}" type="presOf" srcId="{66DA263D-F37C-43B9-ABC5-2EADD5228CB7}" destId="{9E66AA4C-5F6C-4030-BC21-CD11CD3719BD}" srcOrd="0" destOrd="0" presId="urn:microsoft.com/office/officeart/2005/8/layout/hierarchy3"/>
    <dgm:cxn modelId="{D70AA045-2DF2-4824-9DA5-4E0AD35B3D5E}" type="presOf" srcId="{CF986CEE-9A46-4960-970A-92C9141A8323}" destId="{4526DD2D-2FE2-4A6D-AFB3-E27156C3E40B}" srcOrd="0" destOrd="0" presId="urn:microsoft.com/office/officeart/2005/8/layout/hierarchy3"/>
    <dgm:cxn modelId="{F92F7B7A-A3F3-4CEF-A4BD-D61D38D43E11}" type="presOf" srcId="{6A3A03C6-10A1-4931-BA61-3E23031AC2A5}" destId="{E7766143-5983-4A56-B27E-D0491B9D8822}" srcOrd="0" destOrd="0" presId="urn:microsoft.com/office/officeart/2005/8/layout/hierarchy3"/>
    <dgm:cxn modelId="{1E34EB7D-4926-4B3B-A6E9-4DDAC9991415}" type="presOf" srcId="{CF986CEE-9A46-4960-970A-92C9141A8323}" destId="{7F0C85B7-6E49-4747-9EFA-7C6F0EC55993}" srcOrd="1" destOrd="0" presId="urn:microsoft.com/office/officeart/2005/8/layout/hierarchy3"/>
    <dgm:cxn modelId="{10949C76-BD7E-4732-88CE-2FF7A9FD6FD5}" type="presOf" srcId="{B67635F8-1682-40C7-88C9-5350C78A2162}" destId="{F0594346-7C1B-4DB4-A595-014787810736}" srcOrd="0" destOrd="0" presId="urn:microsoft.com/office/officeart/2005/8/layout/hierarchy3"/>
    <dgm:cxn modelId="{74759251-3C88-4EB8-A6C8-958A583ED511}" type="presOf" srcId="{752BC162-8507-4B5B-9A55-EBC16C4CDABA}" destId="{F905EF0F-BBF3-4AD9-B5C6-C9F815807436}" srcOrd="0" destOrd="0" presId="urn:microsoft.com/office/officeart/2005/8/layout/hierarchy3"/>
    <dgm:cxn modelId="{2AD5F3CD-F93A-4B21-8486-C3BFDCE1C930}" type="presOf" srcId="{BDADDEBA-B8FB-4684-950F-F06958291EF3}" destId="{BBB574F9-D530-4F2C-9EB2-11B4BC916061}" srcOrd="0" destOrd="0" presId="urn:microsoft.com/office/officeart/2005/8/layout/hierarchy3"/>
    <dgm:cxn modelId="{2C610BDE-20A8-4945-9BFF-E9992B108A37}" type="presOf" srcId="{1A141EEF-C12C-4B36-A32A-6A3669773AD6}" destId="{01A55098-63BE-4073-9462-2073A6962A35}" srcOrd="0" destOrd="0" presId="urn:microsoft.com/office/officeart/2005/8/layout/hierarchy3"/>
    <dgm:cxn modelId="{09D59C9C-85F5-4C3F-9A1E-66A66054BC0C}" srcId="{CF986CEE-9A46-4960-970A-92C9141A8323}" destId="{BDADDEBA-B8FB-4684-950F-F06958291EF3}" srcOrd="0" destOrd="0" parTransId="{6A3A03C6-10A1-4931-BA61-3E23031AC2A5}" sibTransId="{68A08D22-1F18-499B-989F-405930F44436}"/>
    <dgm:cxn modelId="{A3C80F2B-26FD-42A5-BD42-7C192D1D7E40}" type="presOf" srcId="{51C589FE-1A2B-40A3-BC7D-FAFBF42700E3}" destId="{A0DE8DAD-D450-48C6-8EED-5F3A26F5CEF8}" srcOrd="0" destOrd="0" presId="urn:microsoft.com/office/officeart/2005/8/layout/hierarchy3"/>
    <dgm:cxn modelId="{05E31161-A9FE-48EB-AF77-C178856AB992}" srcId="{B67635F8-1682-40C7-88C9-5350C78A2162}" destId="{CF986CEE-9A46-4960-970A-92C9141A8323}" srcOrd="1" destOrd="0" parTransId="{0A12DA1B-7C63-4B8A-B976-2A1E1234E934}" sibTransId="{C17925D1-50F5-4B74-879E-6FDD12CCBC8F}"/>
    <dgm:cxn modelId="{D6855301-2534-477A-87AA-EEA01003BA25}" type="presOf" srcId="{AE5B5465-400B-4A93-9737-A1258B5A5B8E}" destId="{4649736C-1840-42F0-A102-C5E66FBBA233}" srcOrd="0" destOrd="0" presId="urn:microsoft.com/office/officeart/2005/8/layout/hierarchy3"/>
    <dgm:cxn modelId="{665B6A60-1C7A-4BCC-AE87-0461EDCBB08B}" srcId="{B67635F8-1682-40C7-88C9-5350C78A2162}" destId="{66DA263D-F37C-43B9-ABC5-2EADD5228CB7}" srcOrd="0" destOrd="0" parTransId="{5775B7C7-3884-4D9C-B2D5-07263F526129}" sibTransId="{096F92AF-1CCB-4CC8-A88C-A52951255EF4}"/>
    <dgm:cxn modelId="{00ABE110-82F3-405D-A483-FAD5EBBAF6CD}" srcId="{66DA263D-F37C-43B9-ABC5-2EADD5228CB7}" destId="{51C589FE-1A2B-40A3-BC7D-FAFBF42700E3}" srcOrd="1" destOrd="0" parTransId="{AE5B5465-400B-4A93-9737-A1258B5A5B8E}" sibTransId="{97D8FEAF-7CE3-4E00-9A5A-7E1296495A5D}"/>
    <dgm:cxn modelId="{1343F2E8-6C60-4160-9447-2A9E9E359129}" type="presOf" srcId="{EB4DC536-EDB0-440B-9E91-010847553778}" destId="{907D6857-0FB9-4FD2-B17B-9726428E8F2E}" srcOrd="0" destOrd="0" presId="urn:microsoft.com/office/officeart/2005/8/layout/hierarchy3"/>
    <dgm:cxn modelId="{D767DB13-4095-44CB-AE7E-73553B6E7F78}" srcId="{CF986CEE-9A46-4960-970A-92C9141A8323}" destId="{019BAFF1-386D-4BB0-9D28-6B9D8241670C}" srcOrd="1" destOrd="0" parTransId="{752BC162-8507-4B5B-9A55-EBC16C4CDABA}" sibTransId="{65CD72EC-A92E-4581-AA56-3B3492FD1E9A}"/>
    <dgm:cxn modelId="{C5A5489B-C7DD-4FBB-8EA3-2C316E61B332}" type="presOf" srcId="{019BAFF1-386D-4BB0-9D28-6B9D8241670C}" destId="{1571004C-FF30-4713-9A1D-D3BF5A8B2F59}" srcOrd="0" destOrd="0" presId="urn:microsoft.com/office/officeart/2005/8/layout/hierarchy3"/>
    <dgm:cxn modelId="{B1066A93-FC9E-4699-AE24-D055AFDAAE15}" type="presParOf" srcId="{F0594346-7C1B-4DB4-A595-014787810736}" destId="{B3B6C228-327A-4AD9-B1AC-0EA973A5D35E}" srcOrd="0" destOrd="0" presId="urn:microsoft.com/office/officeart/2005/8/layout/hierarchy3"/>
    <dgm:cxn modelId="{3D3030D0-3024-45D3-81D8-19BD46DBC47A}" type="presParOf" srcId="{B3B6C228-327A-4AD9-B1AC-0EA973A5D35E}" destId="{72B2DED4-F8E1-421C-921C-EFB30B13A48C}" srcOrd="0" destOrd="0" presId="urn:microsoft.com/office/officeart/2005/8/layout/hierarchy3"/>
    <dgm:cxn modelId="{C0B00399-6DB8-4742-8AF5-F19699BF9359}" type="presParOf" srcId="{72B2DED4-F8E1-421C-921C-EFB30B13A48C}" destId="{9E66AA4C-5F6C-4030-BC21-CD11CD3719BD}" srcOrd="0" destOrd="0" presId="urn:microsoft.com/office/officeart/2005/8/layout/hierarchy3"/>
    <dgm:cxn modelId="{9ED9AD9D-0B0A-4A70-A07B-AD758179A764}" type="presParOf" srcId="{72B2DED4-F8E1-421C-921C-EFB30B13A48C}" destId="{9480D18F-709A-42EE-9D8C-314B452B814A}" srcOrd="1" destOrd="0" presId="urn:microsoft.com/office/officeart/2005/8/layout/hierarchy3"/>
    <dgm:cxn modelId="{AF2955DF-5328-4696-8A6A-DC53EC126438}" type="presParOf" srcId="{B3B6C228-327A-4AD9-B1AC-0EA973A5D35E}" destId="{0C4CA2AD-7824-4CF4-A017-C6EAE9013E0A}" srcOrd="1" destOrd="0" presId="urn:microsoft.com/office/officeart/2005/8/layout/hierarchy3"/>
    <dgm:cxn modelId="{57A7A05E-0D39-44E8-83A2-FB7D0F7EB032}" type="presParOf" srcId="{0C4CA2AD-7824-4CF4-A017-C6EAE9013E0A}" destId="{907D6857-0FB9-4FD2-B17B-9726428E8F2E}" srcOrd="0" destOrd="0" presId="urn:microsoft.com/office/officeart/2005/8/layout/hierarchy3"/>
    <dgm:cxn modelId="{259EC7DA-609E-4B16-961B-05293EF74666}" type="presParOf" srcId="{0C4CA2AD-7824-4CF4-A017-C6EAE9013E0A}" destId="{01A55098-63BE-4073-9462-2073A6962A35}" srcOrd="1" destOrd="0" presId="urn:microsoft.com/office/officeart/2005/8/layout/hierarchy3"/>
    <dgm:cxn modelId="{4D0FD51F-538D-4B8E-B274-2BD3E8B4B3F2}" type="presParOf" srcId="{0C4CA2AD-7824-4CF4-A017-C6EAE9013E0A}" destId="{4649736C-1840-42F0-A102-C5E66FBBA233}" srcOrd="2" destOrd="0" presId="urn:microsoft.com/office/officeart/2005/8/layout/hierarchy3"/>
    <dgm:cxn modelId="{3EB8163C-CF66-4A56-B1BA-A970027DBCF2}" type="presParOf" srcId="{0C4CA2AD-7824-4CF4-A017-C6EAE9013E0A}" destId="{A0DE8DAD-D450-48C6-8EED-5F3A26F5CEF8}" srcOrd="3" destOrd="0" presId="urn:microsoft.com/office/officeart/2005/8/layout/hierarchy3"/>
    <dgm:cxn modelId="{87B34A7D-CD24-4943-A3EC-3F42A1E0520E}" type="presParOf" srcId="{F0594346-7C1B-4DB4-A595-014787810736}" destId="{2C4DF2B2-A742-4266-8B8E-750C2ADA6A90}" srcOrd="1" destOrd="0" presId="urn:microsoft.com/office/officeart/2005/8/layout/hierarchy3"/>
    <dgm:cxn modelId="{B129DEEE-3F24-4A2E-884F-5278785E0DF8}" type="presParOf" srcId="{2C4DF2B2-A742-4266-8B8E-750C2ADA6A90}" destId="{6D5CF2B0-09F9-4E6B-88F1-FAD3FC18D82D}" srcOrd="0" destOrd="0" presId="urn:microsoft.com/office/officeart/2005/8/layout/hierarchy3"/>
    <dgm:cxn modelId="{531F2B7F-8F1E-4100-8330-050DAC2F0E2B}" type="presParOf" srcId="{6D5CF2B0-09F9-4E6B-88F1-FAD3FC18D82D}" destId="{4526DD2D-2FE2-4A6D-AFB3-E27156C3E40B}" srcOrd="0" destOrd="0" presId="urn:microsoft.com/office/officeart/2005/8/layout/hierarchy3"/>
    <dgm:cxn modelId="{0A76D286-277C-43EB-8141-F060FCC7FCF3}" type="presParOf" srcId="{6D5CF2B0-09F9-4E6B-88F1-FAD3FC18D82D}" destId="{7F0C85B7-6E49-4747-9EFA-7C6F0EC55993}" srcOrd="1" destOrd="0" presId="urn:microsoft.com/office/officeart/2005/8/layout/hierarchy3"/>
    <dgm:cxn modelId="{B7854B83-F870-4268-9567-99968FFAF9D9}" type="presParOf" srcId="{2C4DF2B2-A742-4266-8B8E-750C2ADA6A90}" destId="{24489A51-0408-494B-97FF-F0C1D800C2FC}" srcOrd="1" destOrd="0" presId="urn:microsoft.com/office/officeart/2005/8/layout/hierarchy3"/>
    <dgm:cxn modelId="{31DCE976-9DEE-4B7C-9E56-C11054C0778E}" type="presParOf" srcId="{24489A51-0408-494B-97FF-F0C1D800C2FC}" destId="{E7766143-5983-4A56-B27E-D0491B9D8822}" srcOrd="0" destOrd="0" presId="urn:microsoft.com/office/officeart/2005/8/layout/hierarchy3"/>
    <dgm:cxn modelId="{453FCDE0-A3A5-47D8-BCE4-AC9ED0F3C4CF}" type="presParOf" srcId="{24489A51-0408-494B-97FF-F0C1D800C2FC}" destId="{BBB574F9-D530-4F2C-9EB2-11B4BC916061}" srcOrd="1" destOrd="0" presId="urn:microsoft.com/office/officeart/2005/8/layout/hierarchy3"/>
    <dgm:cxn modelId="{1B0BFE3A-A12A-435E-ACCE-4A492FB45051}" type="presParOf" srcId="{24489A51-0408-494B-97FF-F0C1D800C2FC}" destId="{F905EF0F-BBF3-4AD9-B5C6-C9F815807436}" srcOrd="2" destOrd="0" presId="urn:microsoft.com/office/officeart/2005/8/layout/hierarchy3"/>
    <dgm:cxn modelId="{1F20C70E-BBB5-4B2A-8534-BF2DB7F9CEEF}" type="presParOf" srcId="{24489A51-0408-494B-97FF-F0C1D800C2FC}" destId="{1571004C-FF30-4713-9A1D-D3BF5A8B2F5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EABE4-0B14-4069-9048-10A75EB9EEE8}">
      <dsp:nvSpPr>
        <dsp:cNvPr id="0" name=""/>
        <dsp:cNvSpPr/>
      </dsp:nvSpPr>
      <dsp:spPr>
        <a:xfrm>
          <a:off x="4114800" y="271917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1A7E6-0311-49D8-8A88-9C436C3563E2}">
      <dsp:nvSpPr>
        <dsp:cNvPr id="0" name=""/>
        <dsp:cNvSpPr/>
      </dsp:nvSpPr>
      <dsp:spPr>
        <a:xfrm>
          <a:off x="4069080" y="271917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47857-1EE2-4150-9D81-A68FFAB516C8}">
      <dsp:nvSpPr>
        <dsp:cNvPr id="0" name=""/>
        <dsp:cNvSpPr/>
      </dsp:nvSpPr>
      <dsp:spPr>
        <a:xfrm>
          <a:off x="1203548" y="271917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DA05B-0468-43F9-B178-2BE2CCBD414B}">
      <dsp:nvSpPr>
        <dsp:cNvPr id="0" name=""/>
        <dsp:cNvSpPr/>
      </dsp:nvSpPr>
      <dsp:spPr>
        <a:xfrm>
          <a:off x="2209795" y="1516174"/>
          <a:ext cx="3810009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FFFF00"/>
              </a:solidFill>
            </a:rPr>
            <a:t>Диференціація - це</a:t>
          </a:r>
          <a:endParaRPr lang="ru-RU" sz="2800" b="1" kern="1200" dirty="0">
            <a:solidFill>
              <a:srgbClr val="FFFF00"/>
            </a:solidFill>
          </a:endParaRPr>
        </a:p>
      </dsp:txBody>
      <dsp:txXfrm>
        <a:off x="2209795" y="1516174"/>
        <a:ext cx="3810009" cy="1202996"/>
      </dsp:txXfrm>
    </dsp:sp>
    <dsp:sp modelId="{0421E201-C7D5-4DBD-B294-DE8E964B330B}">
      <dsp:nvSpPr>
        <dsp:cNvPr id="0" name=""/>
        <dsp:cNvSpPr/>
      </dsp:nvSpPr>
      <dsp:spPr>
        <a:xfrm>
          <a:off x="552" y="32244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практика через дію</a:t>
          </a:r>
          <a:endParaRPr lang="ru-RU" sz="2400" b="1" kern="1200" dirty="0"/>
        </a:p>
      </dsp:txBody>
      <dsp:txXfrm>
        <a:off x="552" y="3224429"/>
        <a:ext cx="2405992" cy="1202996"/>
      </dsp:txXfrm>
    </dsp:sp>
    <dsp:sp modelId="{49517026-2E48-43C7-B94D-4D227554221D}">
      <dsp:nvSpPr>
        <dsp:cNvPr id="0" name=""/>
        <dsp:cNvSpPr/>
      </dsp:nvSpPr>
      <dsp:spPr>
        <a:xfrm>
          <a:off x="2911803" y="32244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навчання інших</a:t>
          </a:r>
          <a:endParaRPr lang="ru-RU" sz="2400" b="1" kern="1200" dirty="0"/>
        </a:p>
      </dsp:txBody>
      <dsp:txXfrm>
        <a:off x="2911803" y="3224429"/>
        <a:ext cx="2405992" cy="1202996"/>
      </dsp:txXfrm>
    </dsp:sp>
    <dsp:sp modelId="{16AFE0CA-9E73-4E69-9D11-C2689D744997}">
      <dsp:nvSpPr>
        <dsp:cNvPr id="0" name=""/>
        <dsp:cNvSpPr/>
      </dsp:nvSpPr>
      <dsp:spPr>
        <a:xfrm>
          <a:off x="5823054" y="32244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негайне творче застосування набутих знань</a:t>
          </a:r>
          <a:endParaRPr lang="ru-RU" sz="2400" b="1" kern="1200" dirty="0"/>
        </a:p>
      </dsp:txBody>
      <dsp:txXfrm>
        <a:off x="5823054" y="3224429"/>
        <a:ext cx="2405992" cy="1202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5007D-ED4B-4779-BBAC-D9896D9ED405}">
      <dsp:nvSpPr>
        <dsp:cNvPr id="0" name=""/>
        <dsp:cNvSpPr/>
      </dsp:nvSpPr>
      <dsp:spPr>
        <a:xfrm>
          <a:off x="4114800" y="219731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34A02-1A65-48E7-9B3A-5C33F4E4C9A0}">
      <dsp:nvSpPr>
        <dsp:cNvPr id="0" name=""/>
        <dsp:cNvSpPr/>
      </dsp:nvSpPr>
      <dsp:spPr>
        <a:xfrm>
          <a:off x="4069080" y="219731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4269E-1BC9-4346-AC1B-9B0A1FEE4ADC}">
      <dsp:nvSpPr>
        <dsp:cNvPr id="0" name=""/>
        <dsp:cNvSpPr/>
      </dsp:nvSpPr>
      <dsp:spPr>
        <a:xfrm>
          <a:off x="1203548" y="219731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BC3FE-6F81-4980-9307-B70C4DCB2A46}">
      <dsp:nvSpPr>
        <dsp:cNvPr id="0" name=""/>
        <dsp:cNvSpPr/>
      </dsp:nvSpPr>
      <dsp:spPr>
        <a:xfrm>
          <a:off x="609593" y="184254"/>
          <a:ext cx="7010413" cy="20130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/>
            <a:t>Форми організації диференціації навчання</a:t>
          </a:r>
          <a:endParaRPr lang="ru-RU" sz="3600" b="1" kern="1200" dirty="0"/>
        </a:p>
      </dsp:txBody>
      <dsp:txXfrm>
        <a:off x="609593" y="184254"/>
        <a:ext cx="7010413" cy="2013057"/>
      </dsp:txXfrm>
    </dsp:sp>
    <dsp:sp modelId="{3CC59E09-3CAE-4A33-AD1E-F72687AAF61A}">
      <dsp:nvSpPr>
        <dsp:cNvPr id="0" name=""/>
        <dsp:cNvSpPr/>
      </dsp:nvSpPr>
      <dsp:spPr>
        <a:xfrm>
          <a:off x="552" y="2702571"/>
          <a:ext cx="2405992" cy="2751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Відкрита</a:t>
          </a:r>
          <a:r>
            <a:rPr lang="uk-UA" sz="2500" kern="1200" dirty="0" smtClean="0"/>
            <a:t> </a:t>
          </a:r>
          <a:r>
            <a:rPr lang="uk-UA" sz="2500" kern="1200" dirty="0" smtClean="0">
              <a:solidFill>
                <a:schemeClr val="tx1"/>
              </a:solidFill>
            </a:rPr>
            <a:t>(</a:t>
          </a:r>
          <a:r>
            <a:rPr lang="ru-RU" sz="2500" kern="1200" dirty="0" err="1" smtClean="0">
              <a:solidFill>
                <a:schemeClr val="tx1"/>
              </a:solidFill>
            </a:rPr>
            <a:t>передбачає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поділ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класу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чи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групи</a:t>
          </a:r>
          <a:r>
            <a:rPr lang="ru-RU" sz="2500" kern="1200" dirty="0" smtClean="0">
              <a:solidFill>
                <a:schemeClr val="tx1"/>
              </a:solidFill>
            </a:rPr>
            <a:t> на </a:t>
          </a:r>
          <a:r>
            <a:rPr lang="ru-RU" sz="2500" kern="1200" dirty="0" err="1" smtClean="0">
              <a:solidFill>
                <a:schemeClr val="tx1"/>
              </a:solidFill>
            </a:rPr>
            <a:t>дві-три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підгрупи</a:t>
          </a:r>
          <a:r>
            <a:rPr lang="ru-RU" sz="2500" kern="1200" dirty="0" smtClean="0">
              <a:solidFill>
                <a:schemeClr val="tx1"/>
              </a:solidFill>
            </a:rPr>
            <a:t>)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552" y="2702571"/>
        <a:ext cx="2405992" cy="2751974"/>
      </dsp:txXfrm>
    </dsp:sp>
    <dsp:sp modelId="{A1FACC78-35C3-4A9E-B72F-72C71E6B8D86}">
      <dsp:nvSpPr>
        <dsp:cNvPr id="0" name=""/>
        <dsp:cNvSpPr/>
      </dsp:nvSpPr>
      <dsp:spPr>
        <a:xfrm>
          <a:off x="2911803" y="2702571"/>
          <a:ext cx="2405992" cy="2751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Напіввідкрита</a:t>
          </a:r>
          <a:r>
            <a:rPr lang="uk-UA" sz="2500" kern="1200" dirty="0" smtClean="0"/>
            <a:t> </a:t>
          </a:r>
          <a:r>
            <a:rPr lang="uk-UA" sz="2500" kern="1200" dirty="0" smtClean="0">
              <a:solidFill>
                <a:schemeClr val="tx1"/>
              </a:solidFill>
            </a:rPr>
            <a:t>(</a:t>
          </a:r>
          <a:r>
            <a:rPr lang="ru-RU" sz="2500" kern="1200" dirty="0" err="1" smtClean="0">
              <a:solidFill>
                <a:schemeClr val="tx1"/>
              </a:solidFill>
            </a:rPr>
            <a:t>рівень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успішності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учнів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враховується</a:t>
          </a:r>
          <a:r>
            <a:rPr lang="ru-RU" sz="2500" kern="1200" dirty="0" smtClean="0">
              <a:solidFill>
                <a:schemeClr val="tx1"/>
              </a:solidFill>
            </a:rPr>
            <a:t> при </a:t>
          </a:r>
          <a:r>
            <a:rPr lang="ru-RU" sz="2500" kern="1200" dirty="0" err="1" smtClean="0">
              <a:solidFill>
                <a:schemeClr val="tx1"/>
              </a:solidFill>
            </a:rPr>
            <a:t>поділі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класу</a:t>
          </a:r>
          <a:r>
            <a:rPr lang="ru-RU" sz="2500" kern="1200" dirty="0" smtClean="0">
              <a:solidFill>
                <a:schemeClr val="tx1"/>
              </a:solidFill>
            </a:rPr>
            <a:t> на </a:t>
          </a:r>
          <a:r>
            <a:rPr lang="ru-RU" sz="2500" kern="1200" dirty="0" err="1" smtClean="0">
              <a:solidFill>
                <a:schemeClr val="tx1"/>
              </a:solidFill>
            </a:rPr>
            <a:t>групи</a:t>
          </a:r>
          <a:r>
            <a:rPr lang="ru-RU" sz="2500" kern="1200" dirty="0" smtClean="0">
              <a:solidFill>
                <a:schemeClr val="tx1"/>
              </a:solidFill>
            </a:rPr>
            <a:t>)</a:t>
          </a:r>
          <a:r>
            <a:rPr lang="uk-UA" sz="2500" kern="1200" dirty="0" smtClean="0">
              <a:solidFill>
                <a:schemeClr val="tx1"/>
              </a:solidFill>
            </a:rPr>
            <a:t> 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2911803" y="2702571"/>
        <a:ext cx="2405992" cy="2751962"/>
      </dsp:txXfrm>
    </dsp:sp>
    <dsp:sp modelId="{D8A9EE41-3591-4D86-AE10-49A2535BA548}">
      <dsp:nvSpPr>
        <dsp:cNvPr id="0" name=""/>
        <dsp:cNvSpPr/>
      </dsp:nvSpPr>
      <dsp:spPr>
        <a:xfrm>
          <a:off x="5823054" y="2702571"/>
          <a:ext cx="2405992" cy="2751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kern="1200" dirty="0" smtClean="0"/>
            <a:t>Прихована</a:t>
          </a:r>
          <a:r>
            <a:rPr lang="uk-UA" sz="2500" kern="1200" dirty="0" smtClean="0"/>
            <a:t> </a:t>
          </a:r>
          <a:r>
            <a:rPr lang="uk-UA" sz="2500" kern="1200" dirty="0" smtClean="0">
              <a:solidFill>
                <a:schemeClr val="tx1"/>
              </a:solidFill>
            </a:rPr>
            <a:t>(</a:t>
          </a:r>
          <a:r>
            <a:rPr lang="ru-RU" sz="2500" kern="1200" dirty="0" err="1" smtClean="0">
              <a:solidFill>
                <a:schemeClr val="tx1"/>
              </a:solidFill>
            </a:rPr>
            <a:t>підгрупі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слабших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учнів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надається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додаткова</a:t>
          </a:r>
          <a:r>
            <a:rPr lang="ru-RU" sz="2500" kern="1200" dirty="0" smtClean="0">
              <a:solidFill>
                <a:schemeClr val="tx1"/>
              </a:solidFill>
            </a:rPr>
            <a:t> </a:t>
          </a:r>
          <a:r>
            <a:rPr lang="ru-RU" sz="2500" kern="1200" dirty="0" err="1" smtClean="0">
              <a:solidFill>
                <a:schemeClr val="tx1"/>
              </a:solidFill>
            </a:rPr>
            <a:t>допомога</a:t>
          </a:r>
          <a:r>
            <a:rPr lang="ru-RU" sz="2500" kern="1200" dirty="0" smtClean="0">
              <a:solidFill>
                <a:schemeClr val="tx1"/>
              </a:solidFill>
            </a:rPr>
            <a:t>)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5823054" y="2702571"/>
        <a:ext cx="2405992" cy="27519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AEF53-CFB8-4C30-B6C6-82A4C7665AB2}">
      <dsp:nvSpPr>
        <dsp:cNvPr id="0" name=""/>
        <dsp:cNvSpPr/>
      </dsp:nvSpPr>
      <dsp:spPr>
        <a:xfrm>
          <a:off x="3150837" y="2757388"/>
          <a:ext cx="2088222" cy="2202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Навчальні групи в класі</a:t>
          </a:r>
          <a:endParaRPr lang="uk-UA" sz="2900" kern="1200" dirty="0"/>
        </a:p>
      </dsp:txBody>
      <dsp:txXfrm>
        <a:off x="3150837" y="2757388"/>
        <a:ext cx="2088222" cy="2202710"/>
      </dsp:txXfrm>
    </dsp:sp>
    <dsp:sp modelId="{FB68FB48-B13D-4D48-9D0B-ED30DF7DE040}">
      <dsp:nvSpPr>
        <dsp:cNvPr id="0" name=""/>
        <dsp:cNvSpPr/>
      </dsp:nvSpPr>
      <dsp:spPr>
        <a:xfrm rot="16200000">
          <a:off x="3841070" y="2403509"/>
          <a:ext cx="7077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7757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D8A766-17D1-4143-A82E-AB4D7F34657E}">
      <dsp:nvSpPr>
        <dsp:cNvPr id="0" name=""/>
        <dsp:cNvSpPr/>
      </dsp:nvSpPr>
      <dsp:spPr>
        <a:xfrm>
          <a:off x="3185868" y="25353"/>
          <a:ext cx="2018162" cy="2024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Основна група </a:t>
          </a:r>
          <a:endParaRPr lang="uk-UA" sz="3300" kern="1200" dirty="0"/>
        </a:p>
      </dsp:txBody>
      <dsp:txXfrm>
        <a:off x="3185868" y="25353"/>
        <a:ext cx="2018162" cy="2024276"/>
      </dsp:txXfrm>
    </dsp:sp>
    <dsp:sp modelId="{D6B95136-8748-49BB-A951-C43CAFD8034B}">
      <dsp:nvSpPr>
        <dsp:cNvPr id="0" name=""/>
        <dsp:cNvSpPr/>
      </dsp:nvSpPr>
      <dsp:spPr>
        <a:xfrm rot="1800000">
          <a:off x="5209124" y="4573284"/>
          <a:ext cx="4468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689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131CE-CAD0-41A6-BE3F-912DC0CDED1F}">
      <dsp:nvSpPr>
        <dsp:cNvPr id="0" name=""/>
        <dsp:cNvSpPr/>
      </dsp:nvSpPr>
      <dsp:spPr>
        <a:xfrm>
          <a:off x="5626079" y="4443411"/>
          <a:ext cx="2024288" cy="16519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Група «сильних» учнів</a:t>
          </a:r>
          <a:endParaRPr lang="uk-UA" sz="2800" kern="1200" dirty="0"/>
        </a:p>
      </dsp:txBody>
      <dsp:txXfrm>
        <a:off x="5626079" y="4443411"/>
        <a:ext cx="2024288" cy="1651914"/>
      </dsp:txXfrm>
    </dsp:sp>
    <dsp:sp modelId="{EBA3ACBB-51B0-41B0-98FF-03BCB9A9DF02}">
      <dsp:nvSpPr>
        <dsp:cNvPr id="0" name=""/>
        <dsp:cNvSpPr/>
      </dsp:nvSpPr>
      <dsp:spPr>
        <a:xfrm rot="9000000">
          <a:off x="2696134" y="4583398"/>
          <a:ext cx="4873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734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50EBE-A9DF-41B7-8A84-EF6D57F195A0}">
      <dsp:nvSpPr>
        <dsp:cNvPr id="0" name=""/>
        <dsp:cNvSpPr/>
      </dsp:nvSpPr>
      <dsp:spPr>
        <a:xfrm>
          <a:off x="774567" y="4485578"/>
          <a:ext cx="1954213" cy="1567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Група «слабких» учнів</a:t>
          </a:r>
          <a:endParaRPr lang="uk-UA" sz="2700" kern="1200" dirty="0"/>
        </a:p>
      </dsp:txBody>
      <dsp:txXfrm>
        <a:off x="774567" y="4485578"/>
        <a:ext cx="1954213" cy="1567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F10E8-EA3B-4118-8115-87106E7B6546}">
      <dsp:nvSpPr>
        <dsp:cNvPr id="0" name=""/>
        <dsp:cNvSpPr/>
      </dsp:nvSpPr>
      <dsp:spPr>
        <a:xfrm>
          <a:off x="2832518" y="3307323"/>
          <a:ext cx="2844107" cy="24298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Умови ефективного застосування диференційованого навчання</a:t>
          </a:r>
          <a:endParaRPr lang="uk-UA" sz="2000" b="1" kern="1200" dirty="0">
            <a:solidFill>
              <a:schemeClr val="accent5">
                <a:lumMod val="60000"/>
                <a:lumOff val="40000"/>
              </a:schemeClr>
            </a:solidFill>
          </a:endParaRPr>
        </a:p>
      </dsp:txBody>
      <dsp:txXfrm>
        <a:off x="2832518" y="3307323"/>
        <a:ext cx="2844107" cy="2429831"/>
      </dsp:txXfrm>
    </dsp:sp>
    <dsp:sp modelId="{4489F161-A39E-47C2-95AD-E884F836C038}">
      <dsp:nvSpPr>
        <dsp:cNvPr id="0" name=""/>
        <dsp:cNvSpPr/>
      </dsp:nvSpPr>
      <dsp:spPr>
        <a:xfrm rot="10745604">
          <a:off x="1301225" y="4260724"/>
          <a:ext cx="1554179" cy="6542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BFC86-15E5-45DF-818A-A8DDA33AB02C}">
      <dsp:nvSpPr>
        <dsp:cNvPr id="0" name=""/>
        <dsp:cNvSpPr/>
      </dsp:nvSpPr>
      <dsp:spPr>
        <a:xfrm>
          <a:off x="-72005" y="3888434"/>
          <a:ext cx="2520679" cy="13646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Систематичне застосування диференційованих завдань на уроках </a:t>
          </a:r>
          <a:endParaRPr lang="uk-UA" sz="1800" kern="1200" dirty="0"/>
        </a:p>
      </dsp:txBody>
      <dsp:txXfrm>
        <a:off x="-72005" y="3888434"/>
        <a:ext cx="2520679" cy="1364651"/>
      </dsp:txXfrm>
    </dsp:sp>
    <dsp:sp modelId="{9485C83E-44E4-4D85-85F0-0B85BB7E9008}">
      <dsp:nvSpPr>
        <dsp:cNvPr id="0" name=""/>
        <dsp:cNvSpPr/>
      </dsp:nvSpPr>
      <dsp:spPr>
        <a:xfrm rot="12799602">
          <a:off x="1223363" y="2849809"/>
          <a:ext cx="1970481" cy="6542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1FAADE-8EBA-441E-BBA3-FD1ABBA6B540}">
      <dsp:nvSpPr>
        <dsp:cNvPr id="0" name=""/>
        <dsp:cNvSpPr/>
      </dsp:nvSpPr>
      <dsp:spPr>
        <a:xfrm>
          <a:off x="288247" y="1766639"/>
          <a:ext cx="2194274" cy="1737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Проведення перспективного аналізу для чого плануються завдання</a:t>
          </a:r>
          <a:endParaRPr lang="uk-UA" sz="1800" kern="1200" dirty="0"/>
        </a:p>
      </dsp:txBody>
      <dsp:txXfrm>
        <a:off x="288247" y="1766639"/>
        <a:ext cx="2194274" cy="1737962"/>
      </dsp:txXfrm>
    </dsp:sp>
    <dsp:sp modelId="{5D67B1CF-D610-48F0-9485-57DBE38A202C}">
      <dsp:nvSpPr>
        <dsp:cNvPr id="0" name=""/>
        <dsp:cNvSpPr/>
      </dsp:nvSpPr>
      <dsp:spPr>
        <a:xfrm rot="15154164">
          <a:off x="2436570" y="1864628"/>
          <a:ext cx="2172603" cy="6542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182F9-C31B-45B3-9363-76C5CF5ED4F7}">
      <dsp:nvSpPr>
        <dsp:cNvPr id="0" name=""/>
        <dsp:cNvSpPr/>
      </dsp:nvSpPr>
      <dsp:spPr>
        <a:xfrm>
          <a:off x="2016228" y="398458"/>
          <a:ext cx="2362482" cy="151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Використання диференційованих завдань індивідуальних і групових</a:t>
          </a:r>
          <a:endParaRPr lang="uk-UA" sz="1800" kern="1200" dirty="0"/>
        </a:p>
      </dsp:txBody>
      <dsp:txXfrm>
        <a:off x="2016228" y="398458"/>
        <a:ext cx="2362482" cy="1513731"/>
      </dsp:txXfrm>
    </dsp:sp>
    <dsp:sp modelId="{9B6BB841-8BEB-4AD0-A9FB-03CC408D40C4}">
      <dsp:nvSpPr>
        <dsp:cNvPr id="0" name=""/>
        <dsp:cNvSpPr/>
      </dsp:nvSpPr>
      <dsp:spPr>
        <a:xfrm rot="17371026">
          <a:off x="3969196" y="1861783"/>
          <a:ext cx="2224877" cy="6542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1FA5A-B0D6-4535-B97F-BD644BCA0578}">
      <dsp:nvSpPr>
        <dsp:cNvPr id="0" name=""/>
        <dsp:cNvSpPr/>
      </dsp:nvSpPr>
      <dsp:spPr>
        <a:xfrm>
          <a:off x="4392698" y="398463"/>
          <a:ext cx="2121177" cy="14838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Вміння передбачати труднощі, що виникають під час розв’язування завдання</a:t>
          </a:r>
          <a:endParaRPr lang="uk-UA" sz="1800" kern="1200" dirty="0"/>
        </a:p>
      </dsp:txBody>
      <dsp:txXfrm>
        <a:off x="4392698" y="398463"/>
        <a:ext cx="2121177" cy="1483830"/>
      </dsp:txXfrm>
    </dsp:sp>
    <dsp:sp modelId="{8568FA82-5188-487C-9A90-48160AF60CA3}">
      <dsp:nvSpPr>
        <dsp:cNvPr id="0" name=""/>
        <dsp:cNvSpPr/>
      </dsp:nvSpPr>
      <dsp:spPr>
        <a:xfrm rot="19610532">
          <a:off x="5310324" y="2767360"/>
          <a:ext cx="2259220" cy="6542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A2FD3-C2DF-4A72-A3E9-2B998A47ED7A}">
      <dsp:nvSpPr>
        <dsp:cNvPr id="0" name=""/>
        <dsp:cNvSpPr/>
      </dsp:nvSpPr>
      <dsp:spPr>
        <a:xfrm>
          <a:off x="6336909" y="1766622"/>
          <a:ext cx="2097395" cy="1420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Організація обов’язкової перевірки виконаних завдань</a:t>
          </a:r>
          <a:endParaRPr lang="uk-UA" sz="1800" kern="1200" dirty="0"/>
        </a:p>
      </dsp:txBody>
      <dsp:txXfrm>
        <a:off x="6336909" y="1766622"/>
        <a:ext cx="2097395" cy="1420031"/>
      </dsp:txXfrm>
    </dsp:sp>
    <dsp:sp modelId="{9F5FBA97-97E0-4ACF-8F92-5EB6F6EC30C3}">
      <dsp:nvSpPr>
        <dsp:cNvPr id="0" name=""/>
        <dsp:cNvSpPr/>
      </dsp:nvSpPr>
      <dsp:spPr>
        <a:xfrm>
          <a:off x="5675410" y="4214901"/>
          <a:ext cx="1621997" cy="6542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EAE47-42B0-4B46-9C6D-E459A3A8A19E}">
      <dsp:nvSpPr>
        <dsp:cNvPr id="0" name=""/>
        <dsp:cNvSpPr/>
      </dsp:nvSpPr>
      <dsp:spPr>
        <a:xfrm>
          <a:off x="6072876" y="3317406"/>
          <a:ext cx="2640295" cy="240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Складання таких диференційованих завдань, які б давали можливість створити однакові умови для всіх учнів, тобто, щоб і слабкий зміг перейти до складнішого завдання</a:t>
          </a:r>
          <a:endParaRPr lang="uk-UA" sz="1800" kern="1200" dirty="0"/>
        </a:p>
      </dsp:txBody>
      <dsp:txXfrm>
        <a:off x="6072876" y="3317406"/>
        <a:ext cx="2640295" cy="24096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BFD0B-B35A-4334-B31E-CAE6CDDCD943}">
      <dsp:nvSpPr>
        <dsp:cNvPr id="0" name=""/>
        <dsp:cNvSpPr/>
      </dsp:nvSpPr>
      <dsp:spPr>
        <a:xfrm>
          <a:off x="817851" y="2422"/>
          <a:ext cx="3049440" cy="1524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Підготовка школярів до засвоєння нового матеріалу</a:t>
          </a:r>
          <a:endParaRPr lang="uk-UA" sz="2500" kern="1200" dirty="0"/>
        </a:p>
      </dsp:txBody>
      <dsp:txXfrm>
        <a:off x="817851" y="2422"/>
        <a:ext cx="3049440" cy="1524720"/>
      </dsp:txXfrm>
    </dsp:sp>
    <dsp:sp modelId="{201F34C8-17B2-49F6-88B6-4EC0F556C2BE}">
      <dsp:nvSpPr>
        <dsp:cNvPr id="0" name=""/>
        <dsp:cNvSpPr/>
      </dsp:nvSpPr>
      <dsp:spPr>
        <a:xfrm>
          <a:off x="1122795" y="1527142"/>
          <a:ext cx="304944" cy="1143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540"/>
              </a:lnTo>
              <a:lnTo>
                <a:pt x="304944" y="11435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0F9ED-C5F1-40BD-B978-034EF3C093D5}">
      <dsp:nvSpPr>
        <dsp:cNvPr id="0" name=""/>
        <dsp:cNvSpPr/>
      </dsp:nvSpPr>
      <dsp:spPr>
        <a:xfrm>
          <a:off x="1427739" y="1908322"/>
          <a:ext cx="2439552" cy="1524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диференційовані завдання спрямовані на ліквідацію прогалин у вивченні опорних знань </a:t>
          </a:r>
          <a:endParaRPr lang="uk-UA" sz="1700" kern="1200" dirty="0"/>
        </a:p>
      </dsp:txBody>
      <dsp:txXfrm>
        <a:off x="1427739" y="1908322"/>
        <a:ext cx="2439552" cy="1524720"/>
      </dsp:txXfrm>
    </dsp:sp>
    <dsp:sp modelId="{790CB585-9114-4534-85EE-E090020BE574}">
      <dsp:nvSpPr>
        <dsp:cNvPr id="0" name=""/>
        <dsp:cNvSpPr/>
      </dsp:nvSpPr>
      <dsp:spPr>
        <a:xfrm>
          <a:off x="1122795" y="1527142"/>
          <a:ext cx="304944" cy="3049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440"/>
              </a:lnTo>
              <a:lnTo>
                <a:pt x="304944" y="30494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1246B-38D8-44BC-93B2-CA483E816F9A}">
      <dsp:nvSpPr>
        <dsp:cNvPr id="0" name=""/>
        <dsp:cNvSpPr/>
      </dsp:nvSpPr>
      <dsp:spPr>
        <a:xfrm>
          <a:off x="1427739" y="3814223"/>
          <a:ext cx="2439552" cy="1524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диференційовані завдання спрямовані на розширення чи поглиблення </a:t>
          </a:r>
          <a:endParaRPr lang="uk-UA" sz="1700" kern="1200" dirty="0"/>
        </a:p>
      </dsp:txBody>
      <dsp:txXfrm>
        <a:off x="1427739" y="3814223"/>
        <a:ext cx="2439552" cy="1524720"/>
      </dsp:txXfrm>
    </dsp:sp>
    <dsp:sp modelId="{1801487A-DB8C-4274-B498-CA478A01141F}">
      <dsp:nvSpPr>
        <dsp:cNvPr id="0" name=""/>
        <dsp:cNvSpPr/>
      </dsp:nvSpPr>
      <dsp:spPr>
        <a:xfrm>
          <a:off x="4629652" y="2422"/>
          <a:ext cx="3049440" cy="1524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Засвоєння нових знань </a:t>
          </a:r>
          <a:endParaRPr lang="uk-UA" sz="2500" kern="1200" dirty="0"/>
        </a:p>
      </dsp:txBody>
      <dsp:txXfrm>
        <a:off x="4629652" y="2422"/>
        <a:ext cx="3049440" cy="1524720"/>
      </dsp:txXfrm>
    </dsp:sp>
    <dsp:sp modelId="{7CDEBCB8-3D27-4AF1-8594-A5DB4020608B}">
      <dsp:nvSpPr>
        <dsp:cNvPr id="0" name=""/>
        <dsp:cNvSpPr/>
      </dsp:nvSpPr>
      <dsp:spPr>
        <a:xfrm>
          <a:off x="4934596" y="1527142"/>
          <a:ext cx="304944" cy="1143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540"/>
              </a:lnTo>
              <a:lnTo>
                <a:pt x="304944" y="11435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B6BA1-C0CE-4764-928C-29ECBCF99B21}">
      <dsp:nvSpPr>
        <dsp:cNvPr id="0" name=""/>
        <dsp:cNvSpPr/>
      </dsp:nvSpPr>
      <dsp:spPr>
        <a:xfrm>
          <a:off x="5239540" y="1908322"/>
          <a:ext cx="2439552" cy="1524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диференційованим може бути процес первинного сприймання і первинного закріплення</a:t>
          </a:r>
          <a:endParaRPr lang="uk-UA" sz="1700" kern="1200" dirty="0"/>
        </a:p>
      </dsp:txBody>
      <dsp:txXfrm>
        <a:off x="5239540" y="1908322"/>
        <a:ext cx="2439552" cy="1524720"/>
      </dsp:txXfrm>
    </dsp:sp>
    <dsp:sp modelId="{4C65E216-5322-4A1F-8A5D-A1A3A6A58A04}">
      <dsp:nvSpPr>
        <dsp:cNvPr id="0" name=""/>
        <dsp:cNvSpPr/>
      </dsp:nvSpPr>
      <dsp:spPr>
        <a:xfrm>
          <a:off x="4934596" y="1527142"/>
          <a:ext cx="304944" cy="3049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440"/>
              </a:lnTo>
              <a:lnTo>
                <a:pt x="304944" y="30494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3D6CA-28F4-4F02-83A4-B14074686DB6}">
      <dsp:nvSpPr>
        <dsp:cNvPr id="0" name=""/>
        <dsp:cNvSpPr/>
      </dsp:nvSpPr>
      <dsp:spPr>
        <a:xfrm>
          <a:off x="5239540" y="3814223"/>
          <a:ext cx="2439552" cy="1524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прийом багаторазового пояснення нового матеріалу</a:t>
          </a:r>
          <a:endParaRPr lang="uk-UA" sz="1700" kern="1200" dirty="0"/>
        </a:p>
      </dsp:txBody>
      <dsp:txXfrm>
        <a:off x="5239540" y="3814223"/>
        <a:ext cx="2439552" cy="15247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66AA4C-5F6C-4030-BC21-CD11CD3719BD}">
      <dsp:nvSpPr>
        <dsp:cNvPr id="0" name=""/>
        <dsp:cNvSpPr/>
      </dsp:nvSpPr>
      <dsp:spPr>
        <a:xfrm>
          <a:off x="217447" y="1107"/>
          <a:ext cx="3455118" cy="17275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Етап закріплення набутих знань</a:t>
          </a:r>
          <a:endParaRPr lang="uk-UA" sz="3600" kern="1200" dirty="0"/>
        </a:p>
      </dsp:txBody>
      <dsp:txXfrm>
        <a:off x="217447" y="1107"/>
        <a:ext cx="3455118" cy="1727559"/>
      </dsp:txXfrm>
    </dsp:sp>
    <dsp:sp modelId="{907D6857-0FB9-4FD2-B17B-9726428E8F2E}">
      <dsp:nvSpPr>
        <dsp:cNvPr id="0" name=""/>
        <dsp:cNvSpPr/>
      </dsp:nvSpPr>
      <dsp:spPr>
        <a:xfrm>
          <a:off x="562959" y="1728666"/>
          <a:ext cx="345511" cy="1295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5669"/>
              </a:lnTo>
              <a:lnTo>
                <a:pt x="345511" y="12956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55098-63BE-4073-9462-2073A6962A35}">
      <dsp:nvSpPr>
        <dsp:cNvPr id="0" name=""/>
        <dsp:cNvSpPr/>
      </dsp:nvSpPr>
      <dsp:spPr>
        <a:xfrm>
          <a:off x="908471" y="2160556"/>
          <a:ext cx="2764094" cy="17275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Зменшення міри допомоги слабшим учням і ускладнення завдань сильнішим учням</a:t>
          </a:r>
          <a:endParaRPr lang="uk-UA" sz="2100" kern="1200" dirty="0"/>
        </a:p>
      </dsp:txBody>
      <dsp:txXfrm>
        <a:off x="908471" y="2160556"/>
        <a:ext cx="2764094" cy="1727559"/>
      </dsp:txXfrm>
    </dsp:sp>
    <dsp:sp modelId="{4649736C-1840-42F0-A102-C5E66FBBA233}">
      <dsp:nvSpPr>
        <dsp:cNvPr id="0" name=""/>
        <dsp:cNvSpPr/>
      </dsp:nvSpPr>
      <dsp:spPr>
        <a:xfrm>
          <a:off x="562959" y="1728666"/>
          <a:ext cx="345511" cy="3455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5118"/>
              </a:lnTo>
              <a:lnTo>
                <a:pt x="345511" y="345511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E8DAD-D450-48C6-8EED-5F3A26F5CEF8}">
      <dsp:nvSpPr>
        <dsp:cNvPr id="0" name=""/>
        <dsp:cNvSpPr/>
      </dsp:nvSpPr>
      <dsp:spPr>
        <a:xfrm>
          <a:off x="908471" y="4320005"/>
          <a:ext cx="2764094" cy="17275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Доповнення до вправ підручника додатковими завданнями</a:t>
          </a:r>
          <a:endParaRPr lang="uk-UA" sz="2100" kern="1200" dirty="0"/>
        </a:p>
      </dsp:txBody>
      <dsp:txXfrm>
        <a:off x="908471" y="4320005"/>
        <a:ext cx="2764094" cy="1727559"/>
      </dsp:txXfrm>
    </dsp:sp>
    <dsp:sp modelId="{4526DD2D-2FE2-4A6D-AFB3-E27156C3E40B}">
      <dsp:nvSpPr>
        <dsp:cNvPr id="0" name=""/>
        <dsp:cNvSpPr/>
      </dsp:nvSpPr>
      <dsp:spPr>
        <a:xfrm>
          <a:off x="4536345" y="1107"/>
          <a:ext cx="3455118" cy="17275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Диференціація домашнього завдання</a:t>
          </a:r>
          <a:endParaRPr lang="uk-UA" sz="3600" kern="1200" dirty="0"/>
        </a:p>
      </dsp:txBody>
      <dsp:txXfrm>
        <a:off x="4536345" y="1107"/>
        <a:ext cx="3455118" cy="1727559"/>
      </dsp:txXfrm>
    </dsp:sp>
    <dsp:sp modelId="{E7766143-5983-4A56-B27E-D0491B9D8822}">
      <dsp:nvSpPr>
        <dsp:cNvPr id="0" name=""/>
        <dsp:cNvSpPr/>
      </dsp:nvSpPr>
      <dsp:spPr>
        <a:xfrm>
          <a:off x="4881857" y="1728666"/>
          <a:ext cx="345511" cy="1295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5669"/>
              </a:lnTo>
              <a:lnTo>
                <a:pt x="345511" y="129566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574F9-D530-4F2C-9EB2-11B4BC916061}">
      <dsp:nvSpPr>
        <dsp:cNvPr id="0" name=""/>
        <dsp:cNvSpPr/>
      </dsp:nvSpPr>
      <dsp:spPr>
        <a:xfrm>
          <a:off x="5227369" y="2160556"/>
          <a:ext cx="2764094" cy="17275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Забезпечення групової роботи</a:t>
          </a:r>
          <a:endParaRPr lang="uk-UA" sz="2100" kern="1200" dirty="0"/>
        </a:p>
      </dsp:txBody>
      <dsp:txXfrm>
        <a:off x="5227369" y="2160556"/>
        <a:ext cx="2764094" cy="1727559"/>
      </dsp:txXfrm>
    </dsp:sp>
    <dsp:sp modelId="{F905EF0F-BBF3-4AD9-B5C6-C9F815807436}">
      <dsp:nvSpPr>
        <dsp:cNvPr id="0" name=""/>
        <dsp:cNvSpPr/>
      </dsp:nvSpPr>
      <dsp:spPr>
        <a:xfrm>
          <a:off x="4881857" y="1728666"/>
          <a:ext cx="345511" cy="3455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5118"/>
              </a:lnTo>
              <a:lnTo>
                <a:pt x="345511" y="345511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1004C-FF30-4713-9A1D-D3BF5A8B2F59}">
      <dsp:nvSpPr>
        <dsp:cNvPr id="0" name=""/>
        <dsp:cNvSpPr/>
      </dsp:nvSpPr>
      <dsp:spPr>
        <a:xfrm>
          <a:off x="5227369" y="4320005"/>
          <a:ext cx="2764094" cy="17275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Диференціація за обсягом </a:t>
          </a:r>
          <a:endParaRPr lang="uk-UA" sz="2100" kern="1200" dirty="0"/>
        </a:p>
      </dsp:txBody>
      <dsp:txXfrm>
        <a:off x="5227369" y="4320005"/>
        <a:ext cx="2764094" cy="172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480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/>
              <a:t>ІІІ міська віртуальна науково-практична конференція</a:t>
            </a:r>
          </a:p>
          <a:p>
            <a:pPr algn="ctr">
              <a:buNone/>
            </a:pPr>
            <a:r>
              <a:rPr lang="uk-UA" b="1" dirty="0" smtClean="0"/>
              <a:t>“ Талант і елітарність ”</a:t>
            </a:r>
          </a:p>
          <a:p>
            <a:pPr algn="ctr">
              <a:buNone/>
            </a:pPr>
            <a:r>
              <a:rPr lang="uk-UA" b="1" dirty="0" smtClean="0"/>
              <a:t>Початкова освіта</a:t>
            </a:r>
          </a:p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 ДИФЕРЕНЦІАЦІЯ – ОДНА ІЗ ФОРМ</a:t>
            </a:r>
          </a:p>
          <a:p>
            <a:pPr algn="ctr"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ІНТЕРАКТИВНОГО НАВЧАННЯ МОЛОДШИХ </a:t>
            </a:r>
          </a:p>
          <a:p>
            <a:pPr algn="ctr"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ШКОЛЯРІВ ”</a:t>
            </a:r>
          </a:p>
          <a:p>
            <a:pPr algn="ctr">
              <a:buNone/>
            </a:pPr>
            <a:endParaRPr lang="uk-UA" sz="2800" b="1" dirty="0" smtClean="0"/>
          </a:p>
          <a:p>
            <a:pPr algn="ctr">
              <a:buNone/>
            </a:pPr>
            <a:r>
              <a:rPr lang="uk-UA" sz="2800" b="1" dirty="0" err="1" smtClean="0"/>
              <a:t>Сосновська</a:t>
            </a:r>
            <a:r>
              <a:rPr lang="uk-UA" sz="2800" b="1" dirty="0" smtClean="0"/>
              <a:t> Тетяна Дмитрівна, </a:t>
            </a:r>
          </a:p>
          <a:p>
            <a:pPr algn="ctr">
              <a:buNone/>
            </a:pPr>
            <a:r>
              <a:rPr lang="uk-UA" b="1" dirty="0" smtClean="0"/>
              <a:t>спеціаліст, Чернівецька спеціалізована школа </a:t>
            </a:r>
          </a:p>
          <a:p>
            <a:pPr algn="ctr">
              <a:buNone/>
            </a:pPr>
            <a:r>
              <a:rPr lang="uk-UA" b="1" dirty="0" smtClean="0"/>
              <a:t>І ступеня № 15</a:t>
            </a:r>
          </a:p>
          <a:p>
            <a:pPr algn="ctr">
              <a:buNone/>
            </a:pPr>
            <a:endParaRPr lang="uk-UA" sz="2800" b="1" dirty="0" smtClean="0"/>
          </a:p>
          <a:p>
            <a:pPr algn="ctr">
              <a:buNone/>
            </a:pPr>
            <a:endParaRPr lang="uk-UA" b="1" dirty="0"/>
          </a:p>
        </p:txBody>
      </p:sp>
    </p:spTree>
  </p:cSld>
  <p:clrMapOvr>
    <a:masterClrMapping/>
  </p:clrMapOvr>
  <p:transition advTm="9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67770822"/>
              </p:ext>
            </p:extLst>
          </p:nvPr>
        </p:nvGraphicFramePr>
        <p:xfrm>
          <a:off x="395536" y="260648"/>
          <a:ext cx="842493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95867006"/>
      </p:ext>
    </p:extLst>
  </p:cSld>
  <p:clrMapOvr>
    <a:masterClrMapping/>
  </p:clrMapOvr>
  <p:transition advTm="13885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0BAEF53-CFB8-4C30-B6C6-82A4C7665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7">
                                            <p:graphicEl>
                                              <a:dgm id="{60BAEF53-CFB8-4C30-B6C6-82A4C7665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7">
                                            <p:graphicEl>
                                              <a:dgm id="{60BAEF53-CFB8-4C30-B6C6-82A4C7665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7">
                                            <p:graphicEl>
                                              <a:dgm id="{60BAEF53-CFB8-4C30-B6C6-82A4C7665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B68FB48-B13D-4D48-9D0B-ED30DF7DE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7">
                                            <p:graphicEl>
                                              <a:dgm id="{FB68FB48-B13D-4D48-9D0B-ED30DF7DE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7">
                                            <p:graphicEl>
                                              <a:dgm id="{FB68FB48-B13D-4D48-9D0B-ED30DF7DE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7">
                                            <p:graphicEl>
                                              <a:dgm id="{FB68FB48-B13D-4D48-9D0B-ED30DF7DE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AD8A766-17D1-4143-A82E-AB4D7F346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7">
                                            <p:graphicEl>
                                              <a:dgm id="{7AD8A766-17D1-4143-A82E-AB4D7F3465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7">
                                            <p:graphicEl>
                                              <a:dgm id="{7AD8A766-17D1-4143-A82E-AB4D7F346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50" fill="hold"/>
                                        <p:tgtEl>
                                          <p:spTgt spid="7">
                                            <p:graphicEl>
                                              <a:dgm id="{7AD8A766-17D1-4143-A82E-AB4D7F3465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B95136-8748-49BB-A951-C43CAFD803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7">
                                            <p:graphicEl>
                                              <a:dgm id="{D6B95136-8748-49BB-A951-C43CAFD803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7">
                                            <p:graphicEl>
                                              <a:dgm id="{D6B95136-8748-49BB-A951-C43CAFD803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7">
                                            <p:graphicEl>
                                              <a:dgm id="{D6B95136-8748-49BB-A951-C43CAFD803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B9131CE-CAD0-41A6-BE3F-912DC0CDED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7">
                                            <p:graphicEl>
                                              <a:dgm id="{9B9131CE-CAD0-41A6-BE3F-912DC0CDED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750" fill="hold"/>
                                        <p:tgtEl>
                                          <p:spTgt spid="7">
                                            <p:graphicEl>
                                              <a:dgm id="{9B9131CE-CAD0-41A6-BE3F-912DC0CDED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7">
                                            <p:graphicEl>
                                              <a:dgm id="{9B9131CE-CAD0-41A6-BE3F-912DC0CDED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A3ACBB-51B0-41B0-98FF-03BCB9A9D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750"/>
                                        <p:tgtEl>
                                          <p:spTgt spid="7">
                                            <p:graphicEl>
                                              <a:dgm id="{EBA3ACBB-51B0-41B0-98FF-03BCB9A9D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750" fill="hold"/>
                                        <p:tgtEl>
                                          <p:spTgt spid="7">
                                            <p:graphicEl>
                                              <a:dgm id="{EBA3ACBB-51B0-41B0-98FF-03BCB9A9D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50" fill="hold"/>
                                        <p:tgtEl>
                                          <p:spTgt spid="7">
                                            <p:graphicEl>
                                              <a:dgm id="{EBA3ACBB-51B0-41B0-98FF-03BCB9A9D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B050EBE-A9DF-41B7-8A84-EF6D57F19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750"/>
                                        <p:tgtEl>
                                          <p:spTgt spid="7">
                                            <p:graphicEl>
                                              <a:dgm id="{5B050EBE-A9DF-41B7-8A84-EF6D57F195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750" fill="hold"/>
                                        <p:tgtEl>
                                          <p:spTgt spid="7">
                                            <p:graphicEl>
                                              <a:dgm id="{5B050EBE-A9DF-41B7-8A84-EF6D57F19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750" fill="hold"/>
                                        <p:tgtEl>
                                          <p:spTgt spid="7">
                                            <p:graphicEl>
                                              <a:dgm id="{5B050EBE-A9DF-41B7-8A84-EF6D57F19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06591290"/>
              </p:ext>
            </p:extLst>
          </p:nvPr>
        </p:nvGraphicFramePr>
        <p:xfrm>
          <a:off x="323528" y="260648"/>
          <a:ext cx="856895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1912494"/>
      </p:ext>
    </p:extLst>
  </p:cSld>
  <p:clrMapOvr>
    <a:masterClrMapping/>
  </p:clrMapOvr>
  <p:transition advTm="4134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CF10E8-EA3B-4118-8115-87106E7B6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4CF10E8-EA3B-4118-8115-87106E7B6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5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89F161-A39E-47C2-95AD-E884F836C0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dgm id="{4489F161-A39E-47C2-95AD-E884F836C0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2BFC86-15E5-45DF-818A-A8DDA33AB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852BFC86-15E5-45DF-818A-A8DDA33AB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250"/>
                            </p:stCondLst>
                            <p:childTnLst>
                              <p:par>
                                <p:cTn id="17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85C83E-44E4-4D85-85F0-0B85BB7E9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9485C83E-44E4-4D85-85F0-0B85BB7E9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1FAADE-8EBA-441E-BBA3-FD1ABBA6B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B21FAADE-8EBA-441E-BBA3-FD1ABBA6B5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750"/>
                            </p:stCondLst>
                            <p:childTnLst>
                              <p:par>
                                <p:cTn id="25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67B1CF-D610-48F0-9485-57DBE38A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5D67B1CF-D610-48F0-9485-57DBE38A2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2182F9-C31B-45B3-9363-76C5CF5ED4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4A2182F9-C31B-45B3-9363-76C5CF5ED4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250"/>
                            </p:stCondLst>
                            <p:childTnLst>
                              <p:par>
                                <p:cTn id="33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6BB841-8BEB-4AD0-A9FB-03CC408D40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9B6BB841-8BEB-4AD0-A9FB-03CC408D40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37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31FA5A-B0D6-4535-B97F-BD644BCA0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7F31FA5A-B0D6-4535-B97F-BD644BCA05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750"/>
                            </p:stCondLst>
                            <p:childTnLst>
                              <p:par>
                                <p:cTn id="41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68FA82-5188-487C-9A90-48160AF60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8568FA82-5188-487C-9A90-48160AF60C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0"/>
                            </p:stCondLst>
                            <p:childTnLst>
                              <p:par>
                                <p:cTn id="45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FA2FD3-C2DF-4A72-A3E9-2B998A47ED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5EFA2FD3-C2DF-4A72-A3E9-2B998A47ED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250"/>
                            </p:stCondLst>
                            <p:childTnLst>
                              <p:par>
                                <p:cTn id="49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5FBA97-97E0-4ACF-8F92-5EB6F6EC3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9F5FBA97-97E0-4ACF-8F92-5EB6F6EC30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3000"/>
                            </p:stCondLst>
                            <p:childTnLst>
                              <p:par>
                                <p:cTn id="53" presetID="13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0EAE47-42B0-4B46-9C6D-E459A3A8A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2F0EAE47-42B0-4B46-9C6D-E459A3A8A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83367881"/>
              </p:ext>
            </p:extLst>
          </p:nvPr>
        </p:nvGraphicFramePr>
        <p:xfrm>
          <a:off x="323528" y="1111970"/>
          <a:ext cx="8496944" cy="5341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39553" y="188640"/>
            <a:ext cx="84249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Коли </a:t>
            </a:r>
            <a:r>
              <a:rPr lang="ru-RU" sz="4400" b="1" i="1" cap="none" spc="0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4400" b="1" i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i="1" cap="none" spc="0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здійснювати</a:t>
            </a:r>
            <a:r>
              <a:rPr lang="ru-RU" sz="4400" b="1" i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i="1" cap="none" spc="0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492113"/>
      </p:ext>
    </p:extLst>
  </p:cSld>
  <p:clrMapOvr>
    <a:masterClrMapping/>
  </p:clrMapOvr>
  <p:transition advTm="1032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25543219"/>
              </p:ext>
            </p:extLst>
          </p:nvPr>
        </p:nvGraphicFramePr>
        <p:xfrm>
          <a:off x="467544" y="404664"/>
          <a:ext cx="820891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780055"/>
      </p:ext>
    </p:extLst>
  </p:cSld>
  <p:clrMapOvr>
    <a:masterClrMapping/>
  </p:clrMapOvr>
  <p:transition advTm="9921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496944" cy="1512168"/>
          </a:xfrm>
        </p:spPr>
        <p:txBody>
          <a:bodyPr/>
          <a:lstStyle/>
          <a:p>
            <a:pPr marL="45720" lvl="0" indent="0">
              <a:spcBef>
                <a:spcPct val="20000"/>
              </a:spcBef>
              <a:spcAft>
                <a:spcPts val="300"/>
              </a:spcAft>
              <a:buNone/>
            </a:pPr>
            <a:r>
              <a:rPr lang="uk-UA" sz="4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+mn-ea"/>
                <a:cs typeface="+mn-cs"/>
              </a:rPr>
              <a:t>Як визначити ефективність здійснення диференціації?</a:t>
            </a:r>
            <a:r>
              <a:rPr lang="uk-UA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uk-UA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992888" cy="4176464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«слабші» учні не втрачають бажання вчитися;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uk-UA" sz="4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помітне зростання «сильних» учнів;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група «слабких» учнів зменшується.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662471"/>
      </p:ext>
    </p:extLst>
  </p:cSld>
  <p:clrMapOvr>
    <a:masterClrMapping/>
  </p:clrMapOvr>
  <p:transition advTm="692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b="1" dirty="0" smtClean="0">
                <a:solidFill>
                  <a:srgbClr val="0070C0"/>
                </a:solidFill>
              </a:rPr>
              <a:t>Висновки</a:t>
            </a:r>
            <a:endParaRPr lang="uk-UA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uk-UA" b="1" dirty="0" smtClean="0"/>
              <a:t>		</a:t>
            </a:r>
            <a:r>
              <a:rPr lang="uk-UA" dirty="0" smtClean="0"/>
              <a:t>Отже, перевагами диференціації на уроках в початкових класах є:</a:t>
            </a:r>
          </a:p>
          <a:p>
            <a:pPr lvl="0"/>
            <a:r>
              <a:rPr lang="uk-UA" dirty="0" smtClean="0"/>
              <a:t>Створення ситуації успіху для кожного школяра.</a:t>
            </a:r>
          </a:p>
          <a:p>
            <a:pPr lvl="0"/>
            <a:r>
              <a:rPr lang="uk-UA" dirty="0" smtClean="0"/>
              <a:t>Попередження неуспішності.</a:t>
            </a:r>
          </a:p>
          <a:p>
            <a:pPr lvl="0"/>
            <a:r>
              <a:rPr lang="uk-UA" dirty="0" smtClean="0"/>
              <a:t>Активний розвиток творчих здібностей.</a:t>
            </a:r>
          </a:p>
          <a:p>
            <a:pPr>
              <a:buNone/>
            </a:pPr>
            <a:r>
              <a:rPr lang="uk-UA" dirty="0" smtClean="0"/>
              <a:t>		Підготувати і провести уроки на високому рівні з використанням диференціації навчання в початкових класах дуже непросто. Для цього треба багато знати і вміти, дуже хотіти, відповідально ставитись до своїх учительських обов’язків, а найбільше - вийти на новий рівень педагогічного мислення. Реалізація прагнення провести завтрашній урок краще від сьогоднішнього починається з відповідальної підготовки вчителя.</a:t>
            </a:r>
          </a:p>
          <a:p>
            <a:pPr>
              <a:buNone/>
            </a:pPr>
            <a:r>
              <a:rPr lang="uk-UA" dirty="0" smtClean="0"/>
              <a:t>		Метод диференціації дає помітні результати. На таких уроках матеріал засвоюється глибоко і надовго. Цей метод уже довів свою життєздатність, і я вірю, що багато вчителів, працюючи за ним, переконались в його перевагах.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advTm="23478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3500" b="1" dirty="0" smtClean="0">
                <a:solidFill>
                  <a:srgbClr val="0070C0"/>
                </a:solidFill>
              </a:rPr>
              <a:t>Список використаних джерел</a:t>
            </a:r>
            <a:endParaRPr lang="uk-UA" sz="3500" dirty="0" smtClean="0">
              <a:solidFill>
                <a:srgbClr val="0070C0"/>
              </a:solidFill>
            </a:endParaRPr>
          </a:p>
          <a:p>
            <a:pPr lvl="0"/>
            <a:r>
              <a:rPr lang="uk-UA" dirty="0" smtClean="0"/>
              <a:t>Інтерактивні технології навчання у початкових класах / авт.-упор. І.І.</a:t>
            </a:r>
            <a:r>
              <a:rPr lang="uk-UA" dirty="0" err="1" smtClean="0"/>
              <a:t>Дівакова</a:t>
            </a:r>
            <a:r>
              <a:rPr lang="uk-UA" dirty="0" smtClean="0"/>
              <a:t>. – Тернопіль: Мандрівець, 2007.</a:t>
            </a:r>
          </a:p>
          <a:p>
            <a:pPr lvl="0"/>
            <a:r>
              <a:rPr lang="uk-UA" dirty="0" smtClean="0"/>
              <a:t>Кондратюк О. Нестандартні уроки в початковій школі / О.Кондратюк. – К.: Видавничий дім «Шкільний світ», 2006. – С.17-20.</a:t>
            </a:r>
          </a:p>
          <a:p>
            <a:pPr lvl="0"/>
            <a:r>
              <a:rPr lang="uk-UA" dirty="0" err="1" smtClean="0"/>
              <a:t>Логачевська</a:t>
            </a:r>
            <a:r>
              <a:rPr lang="uk-UA" dirty="0" smtClean="0"/>
              <a:t> С.П. Диференціація у звичайному класі: </a:t>
            </a:r>
            <a:r>
              <a:rPr lang="uk-UA" dirty="0" err="1" smtClean="0"/>
              <a:t>посіб</a:t>
            </a:r>
            <a:r>
              <a:rPr lang="uk-UA" dirty="0" smtClean="0"/>
              <a:t>. для вчителів, методистів, студентів / С.П.</a:t>
            </a:r>
            <a:r>
              <a:rPr lang="uk-UA" dirty="0" err="1" smtClean="0"/>
              <a:t>Логачевська</a:t>
            </a:r>
            <a:r>
              <a:rPr lang="uk-UA" dirty="0" smtClean="0"/>
              <a:t>. – К., 1998.</a:t>
            </a:r>
          </a:p>
          <a:p>
            <a:pPr lvl="0"/>
            <a:r>
              <a:rPr lang="uk-UA" dirty="0" err="1" smtClean="0"/>
              <a:t>Логачевська</a:t>
            </a:r>
            <a:r>
              <a:rPr lang="uk-UA" dirty="0" smtClean="0"/>
              <a:t> С.П. Методика диференційованого навчання: 150 фрагментів уроків мови і математики в 1 – 4 класах з елементами диференціації / С.П.</a:t>
            </a:r>
            <a:r>
              <a:rPr lang="uk-UA" dirty="0" err="1" smtClean="0"/>
              <a:t>Логачевська</a:t>
            </a:r>
            <a:r>
              <a:rPr lang="uk-UA" dirty="0" smtClean="0"/>
              <a:t>. – Кам’янець-Подільський: Абетка, 2005.</a:t>
            </a:r>
          </a:p>
          <a:p>
            <a:pPr lvl="0"/>
            <a:r>
              <a:rPr lang="uk-UA" dirty="0" smtClean="0"/>
              <a:t>Перлини досвіду. Збірник методичних знахідок учителів початкових класів / упор. Н.</a:t>
            </a:r>
            <a:r>
              <a:rPr lang="uk-UA" dirty="0" err="1" smtClean="0"/>
              <a:t>Гордіюк</a:t>
            </a:r>
            <a:r>
              <a:rPr lang="uk-UA" dirty="0" smtClean="0"/>
              <a:t>. – Тернопіль: Мандрівець, 2005.</a:t>
            </a:r>
          </a:p>
          <a:p>
            <a:pPr lvl="0"/>
            <a:r>
              <a:rPr lang="uk-UA" dirty="0" smtClean="0"/>
              <a:t>Стрибна О.В. Інтерактивні методи навчання в практиці роботи початкової школи / О.В.Стрибна, А.О.Сошенко. – Х.: ВГ «Основа», 2005. – С. 13-21.</a:t>
            </a:r>
          </a:p>
          <a:p>
            <a:pPr lvl="0"/>
            <a:r>
              <a:rPr lang="uk-UA" dirty="0" err="1" smtClean="0"/>
              <a:t>Фурс</a:t>
            </a:r>
            <a:r>
              <a:rPr lang="uk-UA" dirty="0" smtClean="0"/>
              <a:t> Г.О. Інноваційні педагогічні процеси у початкових класах як шлях до якісної освіти / Г.О.</a:t>
            </a:r>
            <a:r>
              <a:rPr lang="uk-UA" dirty="0" err="1" smtClean="0"/>
              <a:t>Фурс</a:t>
            </a:r>
            <a:r>
              <a:rPr lang="uk-UA" dirty="0" smtClean="0"/>
              <a:t> // Початкове навчання та виховання. – 2009. - №16. – С. 10 – 16.</a:t>
            </a:r>
          </a:p>
          <a:p>
            <a:endParaRPr lang="uk-UA" dirty="0"/>
          </a:p>
        </p:txBody>
      </p:sp>
    </p:spTree>
  </p:cSld>
  <p:clrMapOvr>
    <a:masterClrMapping/>
  </p:clrMapOvr>
  <p:transition advTm="716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332656"/>
            <a:ext cx="8229600" cy="599194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uk-UA" b="1" dirty="0" smtClean="0"/>
              <a:t>Проблема диференціації навчання є актуальною в сучасному інформаційному суспільстві.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Диференційоване навчання у процесі здобуття знань створює умови, за яких кожен учень оволодіває рівнем умінь та навичок, які відповідають його можливостям.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Важливу роль у вивченні даної проблеми відіграли наукові дослідження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С.П. </a:t>
            </a:r>
            <a:r>
              <a:rPr lang="uk-UA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Логачевської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О.Я. Савченко,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А.В. Фурмана, І. Е. Унта, В.І. Лугового,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В.П. </a:t>
            </a:r>
            <a:r>
              <a:rPr lang="uk-UA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Беспалька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 інших.</a:t>
            </a:r>
            <a:endParaRPr lang="ru-RU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ransition advTm="18658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776864" cy="5433784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uk-UA" sz="5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Проблемні питання:</a:t>
            </a:r>
          </a:p>
          <a:p>
            <a:r>
              <a:rPr lang="uk-UA" sz="3600" dirty="0" smtClean="0"/>
              <a:t>Для чого потрібна диференціація?</a:t>
            </a:r>
          </a:p>
          <a:p>
            <a:r>
              <a:rPr lang="uk-UA" sz="3600" dirty="0" smtClean="0"/>
              <a:t>Що вона передбачає?</a:t>
            </a:r>
          </a:p>
          <a:p>
            <a:r>
              <a:rPr lang="uk-UA" sz="3600" dirty="0" smtClean="0"/>
              <a:t>Як її здійснювати?</a:t>
            </a:r>
          </a:p>
          <a:p>
            <a:r>
              <a:rPr lang="uk-UA" sz="3600" dirty="0" smtClean="0"/>
              <a:t>Коли її </a:t>
            </a:r>
            <a:r>
              <a:rPr lang="uk-UA" sz="3600" dirty="0"/>
              <a:t>з</a:t>
            </a:r>
            <a:r>
              <a:rPr lang="uk-UA" sz="3600" dirty="0" smtClean="0"/>
              <a:t>дійснювати?</a:t>
            </a:r>
          </a:p>
          <a:p>
            <a:r>
              <a:rPr lang="uk-UA" sz="3600" dirty="0" smtClean="0"/>
              <a:t>Як визначити ефективність здійснення диференціації?</a:t>
            </a:r>
            <a:endParaRPr lang="uk-UA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2730522"/>
      </p:ext>
    </p:extLst>
  </p:cSld>
  <p:clrMapOvr>
    <a:masterClrMapping/>
  </p:clrMapOvr>
  <p:transition advTm="1447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2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7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6038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381000"/>
          <a:ext cx="8229600" cy="5943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076056" y="195377"/>
            <a:ext cx="38884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кожного учня необхідно підійти,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побачити його труднощі, кожному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необхідно запропонувати тільки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йому призначене завдання. </a:t>
            </a:r>
            <a:endParaRPr kumimoji="0" lang="uk-UA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В.О.Сухомлинський</a:t>
            </a:r>
            <a:endParaRPr kumimoji="0" lang="uk-UA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1201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1656184"/>
          </a:xfrm>
        </p:spPr>
        <p:txBody>
          <a:bodyPr/>
          <a:lstStyle/>
          <a:p>
            <a:pPr marL="4572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uk-UA" sz="48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+mn-ea"/>
                <a:cs typeface="+mn-cs"/>
              </a:rPr>
              <a:t>Для чого потрібна диференціація?</a:t>
            </a:r>
            <a:r>
              <a:rPr lang="uk-UA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uk-UA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8136904" cy="403244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sz="4000" dirty="0" smtClean="0">
                <a:latin typeface="Times New Roman"/>
                <a:ea typeface="Times New Roman"/>
              </a:rPr>
              <a:t>      Основне </a:t>
            </a:r>
            <a:r>
              <a:rPr lang="uk-UA" sz="4000" dirty="0">
                <a:latin typeface="Times New Roman"/>
                <a:ea typeface="Times New Roman"/>
              </a:rPr>
              <a:t>призначення диференційованих завдань – забезпечити для кожного учня оптимальний характер пізнавальної діяльності у процесі   навчальної   роботи. </a:t>
            </a:r>
            <a:endParaRPr lang="uk-UA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5228667"/>
      </p:ext>
    </p:extLst>
  </p:cSld>
  <p:clrMapOvr>
    <a:masterClrMapping/>
  </p:clrMapOvr>
  <p:transition advTm="10125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0880" cy="1143000"/>
          </a:xfrm>
        </p:spPr>
        <p:txBody>
          <a:bodyPr/>
          <a:lstStyle/>
          <a:p>
            <a:pPr marL="4572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uk-UA" sz="54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+mn-ea"/>
                <a:cs typeface="+mn-cs"/>
              </a:rPr>
              <a:t>Що вона передбачає?</a:t>
            </a:r>
            <a:r>
              <a:rPr lang="uk-UA" sz="36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+mn-ea"/>
                <a:cs typeface="+mn-cs"/>
              </a:rPr>
              <a:t/>
            </a:r>
            <a:br>
              <a:rPr lang="uk-UA" sz="36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+mn-ea"/>
                <a:cs typeface="+mn-cs"/>
              </a:rPr>
            </a:br>
            <a:endParaRPr lang="uk-UA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8064896" cy="4896544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Times New Roman"/>
                <a:ea typeface="Times New Roman"/>
              </a:rPr>
              <a:t>Н</a:t>
            </a:r>
            <a:r>
              <a:rPr lang="uk-UA" sz="3200" dirty="0" smtClean="0">
                <a:latin typeface="Times New Roman"/>
                <a:ea typeface="Times New Roman"/>
              </a:rPr>
              <a:t>авчання</a:t>
            </a:r>
            <a:r>
              <a:rPr lang="uk-UA" sz="3200" dirty="0">
                <a:latin typeface="Times New Roman"/>
                <a:ea typeface="Times New Roman"/>
              </a:rPr>
              <a:t>, </a:t>
            </a:r>
            <a:r>
              <a:rPr lang="uk-UA" sz="3200" dirty="0" smtClean="0">
                <a:latin typeface="Times New Roman"/>
                <a:ea typeface="Times New Roman"/>
              </a:rPr>
              <a:t>організоване </a:t>
            </a:r>
            <a:r>
              <a:rPr lang="uk-UA" sz="3200" dirty="0">
                <a:latin typeface="Times New Roman"/>
                <a:ea typeface="Times New Roman"/>
              </a:rPr>
              <a:t>із врахуванням індивідуально-типологічних особливостей </a:t>
            </a:r>
            <a:r>
              <a:rPr lang="uk-UA" sz="3200" dirty="0" smtClean="0">
                <a:latin typeface="Times New Roman"/>
                <a:ea typeface="Times New Roman"/>
              </a:rPr>
              <a:t>учнів;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таку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організацію роботи на уроці, коли одному учневі або групі учитель пропонує в певній системі посильні завдання різної складності й цим самим створює сприятливі умови для розвитку й навчання кожного.</a:t>
            </a:r>
          </a:p>
        </p:txBody>
      </p:sp>
    </p:spTree>
    <p:extLst>
      <p:ext uri="{BB962C8B-B14F-4D97-AF65-F5344CB8AC3E}">
        <p14:creationId xmlns:p14="http://schemas.microsoft.com/office/powerpoint/2010/main" val="1853238160"/>
      </p:ext>
    </p:extLst>
  </p:cSld>
  <p:clrMapOvr>
    <a:masterClrMapping/>
  </p:clrMapOvr>
  <p:transition advTm="16005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5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6038"/>
          </a:xfrm>
        </p:spPr>
        <p:txBody>
          <a:bodyPr/>
          <a:lstStyle/>
          <a:p>
            <a:endParaRPr lang="uk-UA" smtClean="0"/>
          </a:p>
        </p:txBody>
      </p:sp>
      <p:sp>
        <p:nvSpPr>
          <p:cNvPr id="27651" name="Содержимое 2"/>
          <p:cNvSpPr>
            <a:spLocks noGrp="1"/>
          </p:cNvSpPr>
          <p:nvPr>
            <p:ph idx="4294967295"/>
          </p:nvPr>
        </p:nvSpPr>
        <p:spPr>
          <a:xfrm>
            <a:off x="457200" y="6172200"/>
            <a:ext cx="8229600" cy="152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buFont typeface="Wingdings 2" pitchFamily="18" charset="2"/>
              <a:buNone/>
            </a:pPr>
            <a:endParaRPr lang="uk-UA" smtClean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85800" y="2286000"/>
            <a:ext cx="7696200" cy="1143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600" b="1" dirty="0"/>
              <a:t>За ступенем самостійності</a:t>
            </a:r>
            <a:endParaRPr lang="ru-RU" sz="3600" b="1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62000" y="4419600"/>
            <a:ext cx="7543800" cy="1143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600" b="1" dirty="0"/>
              <a:t>За ступенем складності завдань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00200" y="685800"/>
            <a:ext cx="5943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Диференціація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7620000" y="1219200"/>
            <a:ext cx="1295400" cy="3733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457200" y="1143000"/>
            <a:ext cx="1066800" cy="1828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3682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6864" cy="1512168"/>
          </a:xfrm>
        </p:spPr>
        <p:txBody>
          <a:bodyPr/>
          <a:lstStyle/>
          <a:p>
            <a:pPr marL="4572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uk-UA" sz="4800" i="1" dirty="0" smtClean="0">
                <a:solidFill>
                  <a:srgbClr val="FF0000"/>
                </a:solidFill>
                <a:effectLst/>
                <a:ea typeface="+mn-ea"/>
                <a:cs typeface="+mn-cs"/>
              </a:rPr>
              <a:t/>
            </a:r>
            <a:br>
              <a:rPr lang="uk-UA" sz="4800" i="1" dirty="0" smtClean="0">
                <a:solidFill>
                  <a:srgbClr val="FF0000"/>
                </a:solidFill>
                <a:effectLst/>
                <a:ea typeface="+mn-ea"/>
                <a:cs typeface="+mn-cs"/>
              </a:rPr>
            </a:br>
            <a:r>
              <a:rPr lang="uk-UA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uk-UA" sz="36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620688"/>
            <a:ext cx="3600400" cy="5256584"/>
          </a:xfrm>
        </p:spPr>
        <p:txBody>
          <a:bodyPr>
            <a:normAutofit/>
          </a:bodyPr>
          <a:lstStyle/>
          <a:p>
            <a:pPr marL="45720" indent="0" algn="ctr">
              <a:spcAft>
                <a:spcPts val="0"/>
              </a:spcAft>
              <a:buNone/>
            </a:pPr>
            <a:r>
              <a:rPr lang="uk-UA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Диференціація за ступенем</a:t>
            </a:r>
            <a:endParaRPr lang="ru-RU" sz="20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ea typeface="Times New Roman"/>
            </a:endParaRPr>
          </a:p>
          <a:p>
            <a:pPr marL="45720" indent="0" algn="ctr">
              <a:buNone/>
            </a:pPr>
            <a:r>
              <a:rPr lang="uk-UA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складності</a:t>
            </a:r>
            <a:r>
              <a:rPr lang="uk-UA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:</a:t>
            </a:r>
          </a:p>
          <a:p>
            <a:pPr lvl="0"/>
            <a:r>
              <a:rPr lang="uk-UA" sz="2000" dirty="0"/>
              <a:t>завдання, що вимагають різної глибини узагальнення </a:t>
            </a:r>
            <a:endParaRPr lang="ru-RU" sz="2000" dirty="0"/>
          </a:p>
          <a:p>
            <a:pPr marL="45720" indent="0">
              <a:buNone/>
            </a:pPr>
            <a:r>
              <a:rPr lang="uk-UA" sz="2000" dirty="0" smtClean="0"/>
              <a:t>   і </a:t>
            </a:r>
            <a:r>
              <a:rPr lang="uk-UA" sz="2000" dirty="0"/>
              <a:t>висновків;</a:t>
            </a:r>
            <a:endParaRPr lang="ru-RU" sz="2000" dirty="0"/>
          </a:p>
          <a:p>
            <a:pPr lvl="0"/>
            <a:r>
              <a:rPr lang="uk-UA" sz="2000" dirty="0"/>
              <a:t>завдання, які розраховані на різний рівень теоретичного обґрунтування роботи, що виконується;</a:t>
            </a:r>
            <a:endParaRPr lang="ru-RU" sz="2000" dirty="0"/>
          </a:p>
          <a:p>
            <a:pPr lvl="0"/>
            <a:r>
              <a:rPr lang="uk-UA" sz="2000" dirty="0"/>
              <a:t>завдання </a:t>
            </a:r>
            <a:r>
              <a:rPr lang="uk-UA" sz="2000" dirty="0" smtClean="0"/>
              <a:t>репродуктивного </a:t>
            </a:r>
            <a:r>
              <a:rPr lang="uk-UA" sz="2000" dirty="0"/>
              <a:t>і творчого характеру 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572000" y="620688"/>
            <a:ext cx="3744416" cy="5040560"/>
          </a:xfrm>
        </p:spPr>
        <p:txBody>
          <a:bodyPr>
            <a:normAutofit fontScale="92500"/>
          </a:bodyPr>
          <a:lstStyle/>
          <a:p>
            <a:pPr marL="45720" indent="0" algn="ctr">
              <a:spcAft>
                <a:spcPts val="0"/>
              </a:spcAft>
              <a:buNone/>
            </a:pPr>
            <a:r>
              <a:rPr lang="uk-UA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Диференціація за ступенем</a:t>
            </a:r>
            <a:endParaRPr lang="ru-RU" sz="24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ea typeface="Times New Roman"/>
            </a:endParaRPr>
          </a:p>
          <a:p>
            <a:pPr marL="45720" indent="0">
              <a:buNone/>
            </a:pPr>
            <a:r>
              <a:rPr lang="uk-UA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самостійності </a:t>
            </a:r>
            <a:r>
              <a:rPr lang="uk-UA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учнів</a:t>
            </a:r>
            <a:r>
              <a:rPr lang="uk-UA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:</a:t>
            </a:r>
          </a:p>
          <a:p>
            <a:pPr marL="0" lvl="0" indent="0">
              <a:spcAft>
                <a:spcPts val="0"/>
              </a:spcAft>
              <a:buNone/>
              <a:tabLst>
                <a:tab pos="228600" algn="l"/>
              </a:tabLst>
            </a:pPr>
            <a:r>
              <a:rPr lang="uk-UA" sz="2100" dirty="0" smtClean="0">
                <a:latin typeface="+mj-lt"/>
                <a:ea typeface="Times New Roman"/>
              </a:rPr>
              <a:t>завдання </a:t>
            </a:r>
            <a:r>
              <a:rPr lang="uk-UA" sz="2100" dirty="0">
                <a:latin typeface="+mj-lt"/>
                <a:ea typeface="Times New Roman"/>
              </a:rPr>
              <a:t>однакової </a:t>
            </a:r>
            <a:r>
              <a:rPr lang="uk-UA" sz="2100" dirty="0" smtClean="0">
                <a:latin typeface="+mj-lt"/>
                <a:ea typeface="Times New Roman"/>
              </a:rPr>
              <a:t>складності,</a:t>
            </a:r>
            <a:r>
              <a:rPr lang="ru-RU" sz="2100" dirty="0" smtClean="0">
                <a:latin typeface="+mj-lt"/>
                <a:ea typeface="Times New Roman"/>
              </a:rPr>
              <a:t> </a:t>
            </a:r>
            <a:r>
              <a:rPr lang="uk-UA" sz="2100" dirty="0" smtClean="0">
                <a:latin typeface="+mj-lt"/>
                <a:ea typeface="Times New Roman"/>
              </a:rPr>
              <a:t>але </a:t>
            </a:r>
            <a:r>
              <a:rPr lang="uk-UA" sz="2100" dirty="0">
                <a:latin typeface="+mj-lt"/>
                <a:ea typeface="Times New Roman"/>
              </a:rPr>
              <a:t>диференціюється міра допомоги різним групам дітей:</a:t>
            </a:r>
            <a:endParaRPr lang="ru-RU" sz="2100" dirty="0">
              <a:latin typeface="+mj-lt"/>
              <a:ea typeface="Times New Roman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uk-UA" sz="2100" dirty="0">
                <a:latin typeface="+mj-lt"/>
                <a:ea typeface="Times New Roman"/>
              </a:rPr>
              <a:t>1) конкретизацією завдань;</a:t>
            </a:r>
            <a:endParaRPr lang="ru-RU" sz="2100" dirty="0">
              <a:latin typeface="+mj-lt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uk-UA" sz="2100" dirty="0">
                <a:latin typeface="+mj-lt"/>
                <a:ea typeface="Times New Roman"/>
              </a:rPr>
              <a:t>2) рішенням допоміжних завдань, що призводять до рішення основного завдання;</a:t>
            </a:r>
            <a:endParaRPr lang="ru-RU" sz="2100" dirty="0">
              <a:latin typeface="+mj-lt"/>
              <a:ea typeface="Times New Roman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uk-UA" sz="2100" dirty="0">
                <a:latin typeface="+mj-lt"/>
                <a:ea typeface="Times New Roman"/>
              </a:rPr>
              <a:t>3) вказівкою на прийом рішення;</a:t>
            </a:r>
            <a:endParaRPr lang="ru-RU" sz="2100" dirty="0">
              <a:latin typeface="+mj-lt"/>
              <a:ea typeface="Times New Roman"/>
            </a:endParaRPr>
          </a:p>
          <a:p>
            <a:pPr marL="45720" indent="0" algn="just">
              <a:spcAft>
                <a:spcPts val="0"/>
              </a:spcAft>
              <a:buNone/>
            </a:pPr>
            <a:r>
              <a:rPr lang="uk-UA" sz="2100" dirty="0">
                <a:latin typeface="+mj-lt"/>
                <a:ea typeface="Times New Roman"/>
              </a:rPr>
              <a:t>4) наочним підкріплення;</a:t>
            </a:r>
            <a:endParaRPr lang="ru-RU" sz="2100" dirty="0">
              <a:latin typeface="+mj-lt"/>
              <a:ea typeface="Times New Roman"/>
            </a:endParaRPr>
          </a:p>
          <a:p>
            <a:pPr marL="45720" indent="0">
              <a:buNone/>
            </a:pPr>
            <a:r>
              <a:rPr lang="uk-UA" sz="2100" dirty="0">
                <a:latin typeface="+mj-lt"/>
                <a:ea typeface="Times New Roman"/>
              </a:rPr>
              <a:t>5) навідним питанням.</a:t>
            </a:r>
            <a:endParaRPr lang="uk-UA" sz="2100" b="1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0362849"/>
      </p:ext>
    </p:extLst>
  </p:cSld>
  <p:clrMapOvr>
    <a:masterClrMapping/>
  </p:clrMapOvr>
  <p:transition advTm="26242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5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/>
          <a:lstStyle/>
          <a:p>
            <a:endParaRPr lang="uk-UA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685801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3" y="0"/>
            <a:ext cx="84249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</a:t>
            </a:r>
            <a:r>
              <a:rPr lang="ru-RU" sz="4400" b="1" i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i="1" cap="none" spc="0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4400" b="1" i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i="1" cap="none" spc="0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здійснювати</a:t>
            </a:r>
            <a:r>
              <a:rPr lang="ru-RU" sz="4400" b="1" i="1" cap="none" spc="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i="1" cap="none" spc="0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Tm="6567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2.7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179</TotalTime>
  <Words>677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Georgia</vt:lpstr>
      <vt:lpstr>Times New Roman</vt:lpstr>
      <vt:lpstr>Trebuchet MS</vt:lpstr>
      <vt:lpstr>Wingdings</vt:lpstr>
      <vt:lpstr>Wingdings 2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чого потрібна диференціація? </vt:lpstr>
      <vt:lpstr>Що вона передбачає? 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 визначити ефективність здійснення диференціації?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Диференційований підхід в організації навчальної діяльності</dc:title>
  <cp:lastModifiedBy>User</cp:lastModifiedBy>
  <cp:revision>21</cp:revision>
  <dcterms:modified xsi:type="dcterms:W3CDTF">2020-02-24T11:24:15Z</dcterms:modified>
</cp:coreProperties>
</file>